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4" r:id="rId4"/>
    <p:sldMasterId id="2147493609" r:id="rId5"/>
  </p:sldMasterIdLst>
  <p:notesMasterIdLst>
    <p:notesMasterId r:id="rId31"/>
  </p:notesMasterIdLst>
  <p:handoutMasterIdLst>
    <p:handoutMasterId r:id="rId32"/>
  </p:handoutMasterIdLst>
  <p:sldIdLst>
    <p:sldId id="264" r:id="rId6"/>
    <p:sldId id="5057" r:id="rId7"/>
    <p:sldId id="5150" r:id="rId8"/>
    <p:sldId id="5088" r:id="rId9"/>
    <p:sldId id="5127" r:id="rId10"/>
    <p:sldId id="5151" r:id="rId11"/>
    <p:sldId id="5143" r:id="rId12"/>
    <p:sldId id="5156" r:id="rId13"/>
    <p:sldId id="5124" r:id="rId14"/>
    <p:sldId id="5157" r:id="rId15"/>
    <p:sldId id="5158" r:id="rId16"/>
    <p:sldId id="5159" r:id="rId17"/>
    <p:sldId id="5160" r:id="rId18"/>
    <p:sldId id="5119" r:id="rId19"/>
    <p:sldId id="5094" r:id="rId20"/>
    <p:sldId id="5121" r:id="rId21"/>
    <p:sldId id="5129" r:id="rId22"/>
    <p:sldId id="5154" r:id="rId23"/>
    <p:sldId id="5101" r:id="rId24"/>
    <p:sldId id="5164" r:id="rId25"/>
    <p:sldId id="5165" r:id="rId26"/>
    <p:sldId id="5104" r:id="rId27"/>
    <p:sldId id="5166" r:id="rId28"/>
    <p:sldId id="5155" r:id="rId29"/>
    <p:sldId id="5147" r:id="rId30"/>
  </p:sldIdLst>
  <p:sldSz cx="12188825" cy="6858000"/>
  <p:notesSz cx="7010400" cy="9296400"/>
  <p:defaultTextStyle>
    <a:defPPr>
      <a:defRPr lang="en-US"/>
    </a:defPPr>
    <a:lvl1pPr marL="0" algn="l" defTabSz="609265" rtl="0" eaLnBrk="1" latinLnBrk="0" hangingPunct="1">
      <a:defRPr sz="2400" kern="1200">
        <a:solidFill>
          <a:schemeClr val="tx1"/>
        </a:solidFill>
        <a:latin typeface="+mn-lt"/>
        <a:ea typeface="+mn-ea"/>
        <a:cs typeface="+mn-cs"/>
      </a:defRPr>
    </a:lvl1pPr>
    <a:lvl2pPr marL="609265" algn="l" defTabSz="609265" rtl="0" eaLnBrk="1" latinLnBrk="0" hangingPunct="1">
      <a:defRPr sz="2400" kern="1200">
        <a:solidFill>
          <a:schemeClr val="tx1"/>
        </a:solidFill>
        <a:latin typeface="+mn-lt"/>
        <a:ea typeface="+mn-ea"/>
        <a:cs typeface="+mn-cs"/>
      </a:defRPr>
    </a:lvl2pPr>
    <a:lvl3pPr marL="1218531" algn="l" defTabSz="609265" rtl="0" eaLnBrk="1" latinLnBrk="0" hangingPunct="1">
      <a:defRPr sz="2400" kern="1200">
        <a:solidFill>
          <a:schemeClr val="tx1"/>
        </a:solidFill>
        <a:latin typeface="+mn-lt"/>
        <a:ea typeface="+mn-ea"/>
        <a:cs typeface="+mn-cs"/>
      </a:defRPr>
    </a:lvl3pPr>
    <a:lvl4pPr marL="1827796" algn="l" defTabSz="609265" rtl="0" eaLnBrk="1" latinLnBrk="0" hangingPunct="1">
      <a:defRPr sz="2400" kern="1200">
        <a:solidFill>
          <a:schemeClr val="tx1"/>
        </a:solidFill>
        <a:latin typeface="+mn-lt"/>
        <a:ea typeface="+mn-ea"/>
        <a:cs typeface="+mn-cs"/>
      </a:defRPr>
    </a:lvl4pPr>
    <a:lvl5pPr marL="2437059" algn="l" defTabSz="609265" rtl="0" eaLnBrk="1" latinLnBrk="0" hangingPunct="1">
      <a:defRPr sz="2400" kern="1200">
        <a:solidFill>
          <a:schemeClr val="tx1"/>
        </a:solidFill>
        <a:latin typeface="+mn-lt"/>
        <a:ea typeface="+mn-ea"/>
        <a:cs typeface="+mn-cs"/>
      </a:defRPr>
    </a:lvl5pPr>
    <a:lvl6pPr marL="3046317" algn="l" defTabSz="609265" rtl="0" eaLnBrk="1" latinLnBrk="0" hangingPunct="1">
      <a:defRPr sz="2400" kern="1200">
        <a:solidFill>
          <a:schemeClr val="tx1"/>
        </a:solidFill>
        <a:latin typeface="+mn-lt"/>
        <a:ea typeface="+mn-ea"/>
        <a:cs typeface="+mn-cs"/>
      </a:defRPr>
    </a:lvl6pPr>
    <a:lvl7pPr marL="3655592" algn="l" defTabSz="609265" rtl="0" eaLnBrk="1" latinLnBrk="0" hangingPunct="1">
      <a:defRPr sz="2400" kern="1200">
        <a:solidFill>
          <a:schemeClr val="tx1"/>
        </a:solidFill>
        <a:latin typeface="+mn-lt"/>
        <a:ea typeface="+mn-ea"/>
        <a:cs typeface="+mn-cs"/>
      </a:defRPr>
    </a:lvl7pPr>
    <a:lvl8pPr marL="4264851" algn="l" defTabSz="609265" rtl="0" eaLnBrk="1" latinLnBrk="0" hangingPunct="1">
      <a:defRPr sz="2400" kern="1200">
        <a:solidFill>
          <a:schemeClr val="tx1"/>
        </a:solidFill>
        <a:latin typeface="+mn-lt"/>
        <a:ea typeface="+mn-ea"/>
        <a:cs typeface="+mn-cs"/>
      </a:defRPr>
    </a:lvl8pPr>
    <a:lvl9pPr marL="4874115" algn="l" defTabSz="6092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54">
          <p15:clr>
            <a:srgbClr val="A4A3A4"/>
          </p15:clr>
        </p15:guide>
        <p15:guide id="16" orient="horz" pos="1872" userDrawn="1">
          <p15:clr>
            <a:srgbClr val="A4A3A4"/>
          </p15:clr>
        </p15:guide>
        <p15:guide id="24" pos="7294">
          <p15:clr>
            <a:srgbClr val="A4A3A4"/>
          </p15:clr>
        </p15:guide>
        <p15:guide id="28" orient="horz" pos="4320" userDrawn="1">
          <p15:clr>
            <a:srgbClr val="A4A3A4"/>
          </p15:clr>
        </p15:guide>
        <p15:guide id="29" orient="horz" userDrawn="1">
          <p15:clr>
            <a:srgbClr val="A4A3A4"/>
          </p15:clr>
        </p15:guide>
        <p15:guide id="30" userDrawn="1">
          <p15:clr>
            <a:srgbClr val="A4A3A4"/>
          </p15:clr>
        </p15:guide>
        <p15:guide id="31" pos="7678" userDrawn="1">
          <p15:clr>
            <a:srgbClr val="A4A3A4"/>
          </p15:clr>
        </p15:guide>
        <p15:guide id="3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tech" initials="I" lastIdx="3" clrIdx="0"/>
  <p:cmAuthor id="1" name="Mike Hartman [W2O Digital]" initials="" lastIdx="0" clrIdx="1"/>
  <p:cmAuthor id="2" name="Kelly A. France" initials="KAF" lastIdx="2" clrIdx="2"/>
  <p:cmAuthor id="3" name="Nicole Foderaro" initials="NF" lastIdx="20" clrIdx="3"/>
  <p:cmAuthor id="4" name="Allie Fabiani" initials="AF" lastIdx="1" clrIdx="4"/>
  <p:cmAuthor id="5" name="Scott Shadiow" initials="SS" lastIdx="1" clrIdx="5"/>
  <p:cmAuthor id="6" name="Angela Gillespie" initials="AG [2]" lastIdx="1" clrIdx="6"/>
  <p:cmAuthor id="7" name="Angela Gillespie" initials="AG [3]" lastIdx="1" clrIdx="7"/>
  <p:cmAuthor id="8" name="Angela Gillespie" initials="AG [4]" lastIdx="1" clrIdx="8"/>
  <p:cmAuthor id="9" name="Lisa Neiss" initials="LN" lastIdx="5" clrIdx="9"/>
  <p:cmAuthor id="10" name="Lori Rosen" initials="LR" lastIdx="1" clrIdx="10"/>
  <p:cmAuthor id="11" name="Dana O'Brien" initials="DO" lastIdx="6" clrIdx="11"/>
  <p:cmAuthor id="12" name="Mary Claire Duch" initials="MCD" lastIdx="2" clrIdx="12"/>
  <p:cmAuthor id="13" name="Jeremy Chacich" initials="JC" lastIdx="5" clrIdx="13">
    <p:extLst>
      <p:ext uri="{19B8F6BF-5375-455C-9EA6-DF929625EA0E}">
        <p15:presenceInfo xmlns:p15="http://schemas.microsoft.com/office/powerpoint/2012/main" userId="S::jchacich@w2ogroup.com::b50102bc-1589-432d-93c8-527df9628122" providerId="AD"/>
      </p:ext>
    </p:extLst>
  </p:cmAuthor>
  <p:cmAuthor id="14" name="Nicolina Patin" initials="NP" lastIdx="7" clrIdx="14">
    <p:extLst>
      <p:ext uri="{19B8F6BF-5375-455C-9EA6-DF929625EA0E}">
        <p15:presenceInfo xmlns:p15="http://schemas.microsoft.com/office/powerpoint/2012/main" userId="S::npatin@w2ogroup.com::a856cc83-0cb7-4f20-9bda-f34990e4c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333F50"/>
    <a:srgbClr val="002B3F"/>
    <a:srgbClr val="FFFFFF"/>
    <a:srgbClr val="7EC6EA"/>
    <a:srgbClr val="E87722"/>
    <a:srgbClr val="F15922"/>
    <a:srgbClr val="2FA4DD"/>
    <a:srgbClr val="006D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1" autoAdjust="0"/>
    <p:restoredTop sz="89378" autoAdjust="0"/>
  </p:normalViewPr>
  <p:slideViewPr>
    <p:cSldViewPr snapToObjects="1">
      <p:cViewPr varScale="1">
        <p:scale>
          <a:sx n="101" d="100"/>
          <a:sy n="101" d="100"/>
        </p:scale>
        <p:origin x="1272" y="184"/>
      </p:cViewPr>
      <p:guideLst>
        <p:guide pos="254"/>
        <p:guide orient="horz" pos="1872"/>
        <p:guide pos="7294"/>
        <p:guide orient="horz" pos="4320"/>
        <p:guide orient="horz"/>
        <p:guide/>
        <p:guide pos="7678"/>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1512"/>
    </p:cViewPr>
  </p:sorterViewPr>
  <p:notesViewPr>
    <p:cSldViewPr snapToObjects="1">
      <p:cViewPr varScale="1">
        <p:scale>
          <a:sx n="77" d="100"/>
          <a:sy n="77" d="100"/>
        </p:scale>
        <p:origin x="39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Montserrat Light"/>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43489E-C4ED-3947-BBEC-FD23145A5ED3}" type="datetimeFigureOut">
              <a:rPr lang="en-US" smtClean="0">
                <a:latin typeface="Montserrat Light"/>
              </a:rPr>
              <a:t>5/20/20</a:t>
            </a:fld>
            <a:endParaRPr lang="en-US" dirty="0">
              <a:latin typeface="Montserrat Light"/>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Montserrat Light"/>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C5AB18-F1BF-5B4D-A7A4-A6ED3ABAF283}" type="slidenum">
              <a:rPr lang="en-US" smtClean="0">
                <a:latin typeface="Montserrat Light"/>
              </a:rPr>
              <a:t>‹#›</a:t>
            </a:fld>
            <a:endParaRPr lang="en-US" dirty="0">
              <a:latin typeface="Montserrat Light"/>
            </a:endParaRPr>
          </a:p>
        </p:txBody>
      </p:sp>
    </p:spTree>
    <p:extLst>
      <p:ext uri="{BB962C8B-B14F-4D97-AF65-F5344CB8AC3E}">
        <p14:creationId xmlns:p14="http://schemas.microsoft.com/office/powerpoint/2010/main" val="467729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Montserrat Light"/>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Montserrat Light"/>
              </a:defRPr>
            </a:lvl1pPr>
          </a:lstStyle>
          <a:p>
            <a:fld id="{CEDACEFC-A0DD-3846-886A-0B4997DDD339}" type="datetimeFigureOut">
              <a:rPr lang="en-US" smtClean="0"/>
              <a:pPr/>
              <a:t>5/20/20</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Montserrat Light"/>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Montserrat Light"/>
              </a:defRPr>
            </a:lvl1pPr>
          </a:lstStyle>
          <a:p>
            <a:fld id="{6BE1F605-5995-134C-BC66-4217C45A51A3}" type="slidenum">
              <a:rPr lang="en-US" smtClean="0"/>
              <a:pPr/>
              <a:t>‹#›</a:t>
            </a:fld>
            <a:endParaRPr lang="en-US" dirty="0"/>
          </a:p>
        </p:txBody>
      </p:sp>
    </p:spTree>
    <p:extLst>
      <p:ext uri="{BB962C8B-B14F-4D97-AF65-F5344CB8AC3E}">
        <p14:creationId xmlns:p14="http://schemas.microsoft.com/office/powerpoint/2010/main" val="3351051981"/>
      </p:ext>
    </p:extLst>
  </p:cSld>
  <p:clrMap bg1="lt1" tx1="dk1" bg2="lt2" tx2="dk2" accent1="accent1" accent2="accent2" accent3="accent3" accent4="accent4" accent5="accent5" accent6="accent6" hlink="hlink" folHlink="folHlink"/>
  <p:hf hdr="0" ftr="0" dt="0"/>
  <p:notesStyle>
    <a:lvl1pPr marL="0" algn="l" defTabSz="609265" rtl="0" eaLnBrk="1" latinLnBrk="0" hangingPunct="1">
      <a:defRPr sz="1600" kern="1200">
        <a:solidFill>
          <a:schemeClr val="tx1"/>
        </a:solidFill>
        <a:latin typeface="Montserrat Light"/>
        <a:ea typeface="+mn-ea"/>
        <a:cs typeface="+mn-cs"/>
      </a:defRPr>
    </a:lvl1pPr>
    <a:lvl2pPr marL="609265" algn="l" defTabSz="609265" rtl="0" eaLnBrk="1" latinLnBrk="0" hangingPunct="1">
      <a:defRPr sz="1600" kern="1200">
        <a:solidFill>
          <a:schemeClr val="tx1"/>
        </a:solidFill>
        <a:latin typeface="Montserrat Light"/>
        <a:ea typeface="+mn-ea"/>
        <a:cs typeface="+mn-cs"/>
      </a:defRPr>
    </a:lvl2pPr>
    <a:lvl3pPr marL="1218531" algn="l" defTabSz="609265" rtl="0" eaLnBrk="1" latinLnBrk="0" hangingPunct="1">
      <a:defRPr sz="1600" kern="1200">
        <a:solidFill>
          <a:schemeClr val="tx1"/>
        </a:solidFill>
        <a:latin typeface="Montserrat Light"/>
        <a:ea typeface="+mn-ea"/>
        <a:cs typeface="+mn-cs"/>
      </a:defRPr>
    </a:lvl3pPr>
    <a:lvl4pPr marL="1827796" algn="l" defTabSz="609265" rtl="0" eaLnBrk="1" latinLnBrk="0" hangingPunct="1">
      <a:defRPr sz="1600" kern="1200">
        <a:solidFill>
          <a:schemeClr val="tx1"/>
        </a:solidFill>
        <a:latin typeface="Montserrat Light"/>
        <a:ea typeface="+mn-ea"/>
        <a:cs typeface="+mn-cs"/>
      </a:defRPr>
    </a:lvl4pPr>
    <a:lvl5pPr marL="2437059" algn="l" defTabSz="609265" rtl="0" eaLnBrk="1" latinLnBrk="0" hangingPunct="1">
      <a:defRPr sz="1600" kern="1200">
        <a:solidFill>
          <a:schemeClr val="tx1"/>
        </a:solidFill>
        <a:latin typeface="Montserrat Light"/>
        <a:ea typeface="+mn-ea"/>
        <a:cs typeface="+mn-cs"/>
      </a:defRPr>
    </a:lvl5pPr>
    <a:lvl6pPr marL="3046317" algn="l" defTabSz="609265" rtl="0" eaLnBrk="1" latinLnBrk="0" hangingPunct="1">
      <a:defRPr sz="1600" kern="1200">
        <a:solidFill>
          <a:schemeClr val="tx1"/>
        </a:solidFill>
        <a:latin typeface="+mn-lt"/>
        <a:ea typeface="+mn-ea"/>
        <a:cs typeface="+mn-cs"/>
      </a:defRPr>
    </a:lvl6pPr>
    <a:lvl7pPr marL="3655592" algn="l" defTabSz="609265" rtl="0" eaLnBrk="1" latinLnBrk="0" hangingPunct="1">
      <a:defRPr sz="1600" kern="1200">
        <a:solidFill>
          <a:schemeClr val="tx1"/>
        </a:solidFill>
        <a:latin typeface="+mn-lt"/>
        <a:ea typeface="+mn-ea"/>
        <a:cs typeface="+mn-cs"/>
      </a:defRPr>
    </a:lvl7pPr>
    <a:lvl8pPr marL="4264851" algn="l" defTabSz="609265" rtl="0" eaLnBrk="1" latinLnBrk="0" hangingPunct="1">
      <a:defRPr sz="1600" kern="1200">
        <a:solidFill>
          <a:schemeClr val="tx1"/>
        </a:solidFill>
        <a:latin typeface="+mn-lt"/>
        <a:ea typeface="+mn-ea"/>
        <a:cs typeface="+mn-cs"/>
      </a:defRPr>
    </a:lvl8pPr>
    <a:lvl9pPr marL="4874115" algn="l" defTabSz="6092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1F605-5995-134C-BC66-4217C45A51A3}" type="slidenum">
              <a:rPr lang="en-US" smtClean="0"/>
              <a:pPr/>
              <a:t>1</a:t>
            </a:fld>
            <a:endParaRPr lang="en-US" dirty="0"/>
          </a:p>
        </p:txBody>
      </p:sp>
    </p:spTree>
    <p:extLst>
      <p:ext uri="{BB962C8B-B14F-4D97-AF65-F5344CB8AC3E}">
        <p14:creationId xmlns:p14="http://schemas.microsoft.com/office/powerpoint/2010/main" val="424126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236916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343291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138153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105386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325792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186781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245481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1F605-5995-134C-BC66-4217C45A51A3}" type="slidenum">
              <a:rPr lang="en-US" smtClean="0"/>
              <a:pPr/>
              <a:t>24</a:t>
            </a:fld>
            <a:endParaRPr lang="en-US" dirty="0"/>
          </a:p>
        </p:txBody>
      </p:sp>
    </p:spTree>
    <p:extLst>
      <p:ext uri="{BB962C8B-B14F-4D97-AF65-F5344CB8AC3E}">
        <p14:creationId xmlns:p14="http://schemas.microsoft.com/office/powerpoint/2010/main" val="146548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1F605-5995-134C-BC66-4217C45A51A3}" type="slidenum">
              <a:rPr lang="en-US" smtClean="0"/>
              <a:pPr/>
              <a:t>25</a:t>
            </a:fld>
            <a:endParaRPr lang="en-US" dirty="0"/>
          </a:p>
        </p:txBody>
      </p:sp>
    </p:spTree>
    <p:extLst>
      <p:ext uri="{BB962C8B-B14F-4D97-AF65-F5344CB8AC3E}">
        <p14:creationId xmlns:p14="http://schemas.microsoft.com/office/powerpoint/2010/main" val="2490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44381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1F605-5995-134C-BC66-4217C45A51A3}" type="slidenum">
              <a:rPr lang="en-US" smtClean="0"/>
              <a:pPr/>
              <a:t>4</a:t>
            </a:fld>
            <a:endParaRPr lang="en-US" dirty="0"/>
          </a:p>
        </p:txBody>
      </p:sp>
    </p:spTree>
    <p:extLst>
      <p:ext uri="{BB962C8B-B14F-4D97-AF65-F5344CB8AC3E}">
        <p14:creationId xmlns:p14="http://schemas.microsoft.com/office/powerpoint/2010/main" val="133944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2"/>
              </a:solidFill>
            </a:endParaRPr>
          </a:p>
        </p:txBody>
      </p:sp>
      <p:sp>
        <p:nvSpPr>
          <p:cNvPr id="4" name="Slide Number Placeholder 3"/>
          <p:cNvSpPr>
            <a:spLocks noGrp="1"/>
          </p:cNvSpPr>
          <p:nvPr>
            <p:ph type="sldNum" sz="quarter" idx="5"/>
          </p:nvPr>
        </p:nvSpPr>
        <p:spPr/>
        <p:txBody>
          <a:bodyPr/>
          <a:lstStyle/>
          <a:p>
            <a:fld id="{6BE1F605-5995-134C-BC66-4217C45A51A3}" type="slidenum">
              <a:rPr lang="en-US" smtClean="0"/>
              <a:pPr/>
              <a:t>5</a:t>
            </a:fld>
            <a:endParaRPr lang="en-US" dirty="0"/>
          </a:p>
        </p:txBody>
      </p:sp>
    </p:spTree>
    <p:extLst>
      <p:ext uri="{BB962C8B-B14F-4D97-AF65-F5344CB8AC3E}">
        <p14:creationId xmlns:p14="http://schemas.microsoft.com/office/powerpoint/2010/main" val="256317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E1F605-5995-134C-BC66-4217C45A51A3}" type="slidenum">
              <a:rPr lang="en-US" smtClean="0"/>
              <a:t>6</a:t>
            </a:fld>
            <a:endParaRPr lang="en-US" dirty="0"/>
          </a:p>
        </p:txBody>
      </p:sp>
    </p:spTree>
    <p:extLst>
      <p:ext uri="{BB962C8B-B14F-4D97-AF65-F5344CB8AC3E}">
        <p14:creationId xmlns:p14="http://schemas.microsoft.com/office/powerpoint/2010/main" val="92574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1F605-5995-134C-BC66-4217C45A51A3}" type="slidenum">
              <a:rPr lang="en-US" smtClean="0"/>
              <a:pPr/>
              <a:t>7</a:t>
            </a:fld>
            <a:endParaRPr lang="en-US" dirty="0"/>
          </a:p>
        </p:txBody>
      </p:sp>
    </p:spTree>
    <p:extLst>
      <p:ext uri="{BB962C8B-B14F-4D97-AF65-F5344CB8AC3E}">
        <p14:creationId xmlns:p14="http://schemas.microsoft.com/office/powerpoint/2010/main" val="142355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193834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222897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6BE1F605-5995-134C-BC66-4217C45A51A3}" type="slidenum">
              <a:rPr kumimoji="0" lang="en-US" sz="1200" b="0" i="0" u="none" strike="noStrike" kern="1200" cap="none" spc="0" normalizeH="0" baseline="0" noProof="0" smtClean="0">
                <a:ln>
                  <a:noFill/>
                </a:ln>
                <a:solidFill>
                  <a:prstClr val="black"/>
                </a:solidFill>
                <a:effectLst/>
                <a:uLnTx/>
                <a:uFillTx/>
                <a:latin typeface="Montserrat Light"/>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Montserrat Light"/>
              <a:ea typeface="+mn-ea"/>
              <a:cs typeface="+mn-cs"/>
            </a:endParaRPr>
          </a:p>
        </p:txBody>
      </p:sp>
    </p:spTree>
    <p:extLst>
      <p:ext uri="{BB962C8B-B14F-4D97-AF65-F5344CB8AC3E}">
        <p14:creationId xmlns:p14="http://schemas.microsoft.com/office/powerpoint/2010/main" val="2169757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17133"/>
          <a:stretch/>
        </p:blipFill>
        <p:spPr>
          <a:xfrm>
            <a:off x="6242351" y="365253"/>
            <a:ext cx="5949649" cy="3020284"/>
          </a:xfrm>
          <a:prstGeom prst="rect">
            <a:avLst/>
          </a:prstGeom>
        </p:spPr>
      </p:pic>
      <p:sp>
        <p:nvSpPr>
          <p:cNvPr id="4" name="Text Placeholder 3"/>
          <p:cNvSpPr>
            <a:spLocks noGrp="1"/>
          </p:cNvSpPr>
          <p:nvPr>
            <p:ph type="body" sz="quarter" idx="12" hasCustomPrompt="1"/>
          </p:nvPr>
        </p:nvSpPr>
        <p:spPr>
          <a:xfrm>
            <a:off x="397375" y="3966144"/>
            <a:ext cx="9755138" cy="1219200"/>
          </a:xfrm>
        </p:spPr>
        <p:txBody>
          <a:bodyPr anchor="ctr"/>
          <a:lstStyle>
            <a:lvl1pPr marL="0" indent="0">
              <a:lnSpc>
                <a:spcPct val="90000"/>
              </a:lnSpc>
              <a:buNone/>
              <a:defRPr sz="4800">
                <a:solidFill>
                  <a:schemeClr val="accent2"/>
                </a:solidFill>
                <a:latin typeface="Rokkitt"/>
                <a:cs typeface="Rokkitt"/>
              </a:defRPr>
            </a:lvl1pPr>
          </a:lstStyle>
          <a:p>
            <a:pPr lvl="0"/>
            <a:r>
              <a:rPr lang="en-US" dirty="0"/>
              <a:t>Master text styles</a:t>
            </a:r>
          </a:p>
        </p:txBody>
      </p:sp>
      <p:sp>
        <p:nvSpPr>
          <p:cNvPr id="8" name="TextBox 7"/>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lide Headline Only (One Line)">
    <p:spTree>
      <p:nvGrpSpPr>
        <p:cNvPr id="1" name=""/>
        <p:cNvGrpSpPr/>
        <p:nvPr/>
      </p:nvGrpSpPr>
      <p:grpSpPr>
        <a:xfrm>
          <a:off x="0" y="0"/>
          <a:ext cx="0" cy="0"/>
          <a:chOff x="0" y="0"/>
          <a:chExt cx="0" cy="0"/>
        </a:xfrm>
      </p:grpSpPr>
      <p:sp>
        <p:nvSpPr>
          <p:cNvPr id="2" name="Title 1"/>
          <p:cNvSpPr>
            <a:spLocks noGrp="1"/>
          </p:cNvSpPr>
          <p:nvPr>
            <p:ph type="title"/>
          </p:nvPr>
        </p:nvSpPr>
        <p:spPr>
          <a:xfrm>
            <a:off x="397375" y="274651"/>
            <a:ext cx="10974175" cy="563549"/>
          </a:xfrm>
        </p:spPr>
        <p:txBody>
          <a:bodyPr/>
          <a:lstStyle>
            <a:lvl1pPr>
              <a:defRPr sz="3200">
                <a:solidFill>
                  <a:schemeClr val="accent4"/>
                </a:solidFill>
              </a:defRPr>
            </a:lvl1pPr>
          </a:lstStyle>
          <a:p>
            <a:r>
              <a:rPr lang="x-none" dirty="0"/>
              <a:t>Click to edit Master title style</a:t>
            </a:r>
            <a:endParaRPr lang="en-US" dirty="0"/>
          </a:p>
        </p:txBody>
      </p:sp>
      <p:cxnSp>
        <p:nvCxnSpPr>
          <p:cNvPr id="8" name="Straight Connector 7"/>
          <p:cNvCxnSpPr/>
          <p:nvPr userDrawn="1"/>
        </p:nvCxnSpPr>
        <p:spPr>
          <a:xfrm>
            <a:off x="397375" y="1025059"/>
            <a:ext cx="11183437"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lide Headline Only (Two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375" y="274651"/>
            <a:ext cx="10974175" cy="563549"/>
          </a:xfrm>
        </p:spPr>
        <p:txBody>
          <a:bodyPr/>
          <a:lstStyle>
            <a:lvl1pPr>
              <a:lnSpc>
                <a:spcPts val="3620"/>
              </a:lnSpc>
              <a:defRPr sz="3200" baseline="0">
                <a:solidFill>
                  <a:schemeClr val="accent4"/>
                </a:solidFill>
              </a:defRPr>
            </a:lvl1pPr>
          </a:lstStyle>
          <a:p>
            <a:r>
              <a:rPr lang="en-US" dirty="0"/>
              <a:t>Use This Slide When You Have A Longer Headline Requiring A Second Line</a:t>
            </a:r>
          </a:p>
        </p:txBody>
      </p:sp>
      <p:cxnSp>
        <p:nvCxnSpPr>
          <p:cNvPr id="7" name="Straight Connector 6"/>
          <p:cNvCxnSpPr/>
          <p:nvPr userDrawn="1"/>
        </p:nvCxnSpPr>
        <p:spPr>
          <a:xfrm>
            <a:off x="397375" y="1498788"/>
            <a:ext cx="11183437"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Slide Headline Only (One Line)">
    <p:spTree>
      <p:nvGrpSpPr>
        <p:cNvPr id="1" name=""/>
        <p:cNvGrpSpPr/>
        <p:nvPr/>
      </p:nvGrpSpPr>
      <p:grpSpPr>
        <a:xfrm>
          <a:off x="0" y="0"/>
          <a:ext cx="0" cy="0"/>
          <a:chOff x="0" y="0"/>
          <a:chExt cx="0" cy="0"/>
        </a:xfrm>
      </p:grpSpPr>
      <p:sp>
        <p:nvSpPr>
          <p:cNvPr id="4" name="Rectangle 3"/>
          <p:cNvSpPr/>
          <p:nvPr userDrawn="1"/>
        </p:nvSpPr>
        <p:spPr>
          <a:xfrm>
            <a:off x="0" y="0"/>
            <a:ext cx="121888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2" name="Title 1"/>
          <p:cNvSpPr>
            <a:spLocks noGrp="1"/>
          </p:cNvSpPr>
          <p:nvPr>
            <p:ph type="title"/>
          </p:nvPr>
        </p:nvSpPr>
        <p:spPr>
          <a:xfrm>
            <a:off x="397375" y="274651"/>
            <a:ext cx="10974175" cy="563549"/>
          </a:xfrm>
        </p:spPr>
        <p:txBody>
          <a:bodyPr/>
          <a:lstStyle>
            <a:lvl1pPr>
              <a:defRPr>
                <a:solidFill>
                  <a:schemeClr val="bg1"/>
                </a:solidFill>
              </a:defRPr>
            </a:lvl1pPr>
          </a:lstStyle>
          <a:p>
            <a:r>
              <a:rPr lang="x-none" dirty="0"/>
              <a:t>Click to edit Master title style</a:t>
            </a:r>
            <a:endParaRPr lang="en-US" dirty="0"/>
          </a:p>
        </p:txBody>
      </p:sp>
      <p:cxnSp>
        <p:nvCxnSpPr>
          <p:cNvPr id="8" name="Straight Connector 7"/>
          <p:cNvCxnSpPr/>
          <p:nvPr userDrawn="1"/>
        </p:nvCxnSpPr>
        <p:spPr>
          <a:xfrm>
            <a:off x="397375" y="1025059"/>
            <a:ext cx="1118343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solidFill>
                <a:latin typeface="Montserrat" charset="0"/>
                <a:ea typeface="Montserrat" charset="0"/>
                <a:cs typeface="Montserrat" charset="0"/>
              </a:rPr>
              <a:t>Pg. </a:t>
            </a:r>
            <a:fld id="{1E28CF6B-2183-924A-A57B-4622D0AEFE26}" type="slidenum">
              <a:rPr lang="en-US" sz="900" smtClean="0">
                <a:solidFill>
                  <a:schemeClr val="bg1"/>
                </a:solidFill>
                <a:latin typeface="Montserrat" charset="0"/>
                <a:ea typeface="Montserrat" charset="0"/>
                <a:cs typeface="Montserrat" charset="0"/>
              </a:rPr>
              <a:pPr/>
              <a:t>‹#›</a:t>
            </a:fld>
            <a:endParaRPr lang="en-US" sz="900" dirty="0">
              <a:solidFill>
                <a:schemeClr val="bg1"/>
              </a:solidFill>
              <a:latin typeface="Montserrat" charset="0"/>
              <a:ea typeface="Montserrat" charset="0"/>
              <a:cs typeface="Montserrat" charset="0"/>
            </a:endParaRPr>
          </a:p>
        </p:txBody>
      </p:sp>
      <p:sp>
        <p:nvSpPr>
          <p:cNvPr id="10" name="TextBox 9"/>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247061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Slide Headline Only (Two Line)">
    <p:spTree>
      <p:nvGrpSpPr>
        <p:cNvPr id="1" name=""/>
        <p:cNvGrpSpPr/>
        <p:nvPr/>
      </p:nvGrpSpPr>
      <p:grpSpPr>
        <a:xfrm>
          <a:off x="0" y="0"/>
          <a:ext cx="0" cy="0"/>
          <a:chOff x="0" y="0"/>
          <a:chExt cx="0" cy="0"/>
        </a:xfrm>
      </p:grpSpPr>
      <p:sp>
        <p:nvSpPr>
          <p:cNvPr id="4" name="Rectangle 3"/>
          <p:cNvSpPr/>
          <p:nvPr userDrawn="1"/>
        </p:nvSpPr>
        <p:spPr>
          <a:xfrm>
            <a:off x="0" y="0"/>
            <a:ext cx="121888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2" name="Title 1"/>
          <p:cNvSpPr>
            <a:spLocks noGrp="1"/>
          </p:cNvSpPr>
          <p:nvPr>
            <p:ph type="title" hasCustomPrompt="1"/>
          </p:nvPr>
        </p:nvSpPr>
        <p:spPr>
          <a:xfrm>
            <a:off x="397375" y="274651"/>
            <a:ext cx="10974175" cy="563549"/>
          </a:xfrm>
        </p:spPr>
        <p:txBody>
          <a:bodyPr/>
          <a:lstStyle>
            <a:lvl1pPr>
              <a:lnSpc>
                <a:spcPts val="3620"/>
              </a:lnSpc>
              <a:defRPr baseline="0">
                <a:solidFill>
                  <a:schemeClr val="bg1"/>
                </a:solidFill>
              </a:defRPr>
            </a:lvl1pPr>
          </a:lstStyle>
          <a:p>
            <a:r>
              <a:rPr lang="en-US" dirty="0"/>
              <a:t>Use This Slide When You Have A Longer Headline Requiring A Second Line</a:t>
            </a:r>
          </a:p>
        </p:txBody>
      </p:sp>
      <p:cxnSp>
        <p:nvCxnSpPr>
          <p:cNvPr id="7" name="Straight Connector 6"/>
          <p:cNvCxnSpPr/>
          <p:nvPr userDrawn="1"/>
        </p:nvCxnSpPr>
        <p:spPr>
          <a:xfrm>
            <a:off x="397375" y="1498788"/>
            <a:ext cx="1118343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solidFill>
                <a:latin typeface="Montserrat" charset="0"/>
                <a:ea typeface="Montserrat" charset="0"/>
                <a:cs typeface="Montserrat" charset="0"/>
              </a:rPr>
              <a:t>Pg. </a:t>
            </a:r>
            <a:fld id="{1E28CF6B-2183-924A-A57B-4622D0AEFE26}" type="slidenum">
              <a:rPr lang="en-US" sz="900" smtClean="0">
                <a:solidFill>
                  <a:schemeClr val="bg1"/>
                </a:solidFill>
                <a:latin typeface="Montserrat" charset="0"/>
                <a:ea typeface="Montserrat" charset="0"/>
                <a:cs typeface="Montserrat" charset="0"/>
              </a:rPr>
              <a:pPr/>
              <a:t>‹#›</a:t>
            </a:fld>
            <a:endParaRPr lang="en-US" sz="900" dirty="0">
              <a:solidFill>
                <a:schemeClr val="bg1"/>
              </a:solidFill>
              <a:latin typeface="Montserrat" charset="0"/>
              <a:ea typeface="Montserrat" charset="0"/>
              <a:cs typeface="Montserrat" charset="0"/>
            </a:endParaRPr>
          </a:p>
        </p:txBody>
      </p:sp>
      <p:sp>
        <p:nvSpPr>
          <p:cNvPr id="9" name="TextBox 8"/>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lue Blank Slide">
    <p:spTree>
      <p:nvGrpSpPr>
        <p:cNvPr id="1" name=""/>
        <p:cNvGrpSpPr/>
        <p:nvPr/>
      </p:nvGrpSpPr>
      <p:grpSpPr>
        <a:xfrm>
          <a:off x="0" y="0"/>
          <a:ext cx="0" cy="0"/>
          <a:chOff x="0" y="0"/>
          <a:chExt cx="0" cy="0"/>
        </a:xfrm>
      </p:grpSpPr>
      <p:sp>
        <p:nvSpPr>
          <p:cNvPr id="4" name="Rectangle 3"/>
          <p:cNvSpPr/>
          <p:nvPr userDrawn="1"/>
        </p:nvSpPr>
        <p:spPr>
          <a:xfrm>
            <a:off x="0" y="0"/>
            <a:ext cx="121888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6" name="TextBox 5"/>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solidFill>
                <a:latin typeface="Montserrat" charset="0"/>
                <a:ea typeface="Montserrat" charset="0"/>
                <a:cs typeface="Montserrat" charset="0"/>
              </a:rPr>
              <a:t>Pg. </a:t>
            </a:r>
            <a:fld id="{1E28CF6B-2183-924A-A57B-4622D0AEFE26}" type="slidenum">
              <a:rPr lang="en-US" sz="900" smtClean="0">
                <a:solidFill>
                  <a:schemeClr val="bg1"/>
                </a:solidFill>
                <a:latin typeface="Montserrat" charset="0"/>
                <a:ea typeface="Montserrat" charset="0"/>
                <a:cs typeface="Montserrat" charset="0"/>
              </a:rPr>
              <a:pPr/>
              <a:t>‹#›</a:t>
            </a:fld>
            <a:endParaRPr lang="en-US" sz="900" dirty="0">
              <a:solidFill>
                <a:schemeClr val="bg1"/>
              </a:solidFill>
              <a:latin typeface="Montserrat" charset="0"/>
              <a:ea typeface="Montserrat" charset="0"/>
              <a:cs typeface="Montserrat" charset="0"/>
            </a:endParaRPr>
          </a:p>
        </p:txBody>
      </p:sp>
      <p:sp>
        <p:nvSpPr>
          <p:cNvPr id="5" name="TextBox 4"/>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125457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lue Slide Headline Only (One Line)">
    <p:spTree>
      <p:nvGrpSpPr>
        <p:cNvPr id="1" name=""/>
        <p:cNvGrpSpPr/>
        <p:nvPr/>
      </p:nvGrpSpPr>
      <p:grpSpPr>
        <a:xfrm>
          <a:off x="0" y="0"/>
          <a:ext cx="0" cy="0"/>
          <a:chOff x="0" y="0"/>
          <a:chExt cx="0" cy="0"/>
        </a:xfrm>
      </p:grpSpPr>
      <p:sp>
        <p:nvSpPr>
          <p:cNvPr id="6" name="Rectangle 5"/>
          <p:cNvSpPr/>
          <p:nvPr userDrawn="1"/>
        </p:nvSpPr>
        <p:spPr>
          <a:xfrm>
            <a:off x="0" y="0"/>
            <a:ext cx="121888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2" name="Title 1"/>
          <p:cNvSpPr>
            <a:spLocks noGrp="1"/>
          </p:cNvSpPr>
          <p:nvPr>
            <p:ph type="title"/>
          </p:nvPr>
        </p:nvSpPr>
        <p:spPr>
          <a:xfrm>
            <a:off x="397375" y="274651"/>
            <a:ext cx="10974175" cy="563549"/>
          </a:xfrm>
        </p:spPr>
        <p:txBody>
          <a:bodyPr/>
          <a:lstStyle>
            <a:lvl1pPr>
              <a:defRPr>
                <a:solidFill>
                  <a:schemeClr val="bg1"/>
                </a:solidFill>
              </a:defRPr>
            </a:lvl1pPr>
          </a:lstStyle>
          <a:p>
            <a:r>
              <a:rPr lang="x-none" dirty="0"/>
              <a:t>Click to edit Master title style</a:t>
            </a:r>
            <a:endParaRPr lang="en-US" dirty="0"/>
          </a:p>
        </p:txBody>
      </p:sp>
      <p:sp>
        <p:nvSpPr>
          <p:cNvPr id="7" name="TextBox 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solidFill>
                <a:latin typeface="Montserrat" charset="0"/>
                <a:ea typeface="Montserrat" charset="0"/>
                <a:cs typeface="Montserrat" charset="0"/>
              </a:rPr>
              <a:t>Pg. </a:t>
            </a:r>
            <a:fld id="{1E28CF6B-2183-924A-A57B-4622D0AEFE26}" type="slidenum">
              <a:rPr lang="en-US" sz="900" smtClean="0">
                <a:solidFill>
                  <a:schemeClr val="bg1"/>
                </a:solidFill>
                <a:latin typeface="Montserrat" charset="0"/>
                <a:ea typeface="Montserrat" charset="0"/>
                <a:cs typeface="Montserrat" charset="0"/>
              </a:rPr>
              <a:pPr/>
              <a:t>‹#›</a:t>
            </a:fld>
            <a:endParaRPr lang="en-US" sz="900" dirty="0">
              <a:solidFill>
                <a:schemeClr val="bg1"/>
              </a:solidFill>
              <a:latin typeface="Montserrat" charset="0"/>
              <a:ea typeface="Montserrat" charset="0"/>
              <a:cs typeface="Montserrat" charset="0"/>
            </a:endParaRPr>
          </a:p>
        </p:txBody>
      </p:sp>
      <p:cxnSp>
        <p:nvCxnSpPr>
          <p:cNvPr id="10" name="Straight Connector 9"/>
          <p:cNvCxnSpPr/>
          <p:nvPr userDrawn="1"/>
        </p:nvCxnSpPr>
        <p:spPr>
          <a:xfrm>
            <a:off x="397375" y="1025059"/>
            <a:ext cx="1118343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248936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Blue Slide Headline Only (Two Line)">
    <p:spTree>
      <p:nvGrpSpPr>
        <p:cNvPr id="1" name=""/>
        <p:cNvGrpSpPr/>
        <p:nvPr/>
      </p:nvGrpSpPr>
      <p:grpSpPr>
        <a:xfrm>
          <a:off x="0" y="0"/>
          <a:ext cx="0" cy="0"/>
          <a:chOff x="0" y="0"/>
          <a:chExt cx="0" cy="0"/>
        </a:xfrm>
      </p:grpSpPr>
      <p:sp>
        <p:nvSpPr>
          <p:cNvPr id="5" name="Rectangle 4"/>
          <p:cNvSpPr/>
          <p:nvPr userDrawn="1"/>
        </p:nvSpPr>
        <p:spPr>
          <a:xfrm>
            <a:off x="0" y="0"/>
            <a:ext cx="121888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2" name="Title 1"/>
          <p:cNvSpPr>
            <a:spLocks noGrp="1"/>
          </p:cNvSpPr>
          <p:nvPr>
            <p:ph type="title" hasCustomPrompt="1"/>
          </p:nvPr>
        </p:nvSpPr>
        <p:spPr>
          <a:xfrm>
            <a:off x="397375" y="274651"/>
            <a:ext cx="10974175" cy="563549"/>
          </a:xfrm>
        </p:spPr>
        <p:txBody>
          <a:bodyPr/>
          <a:lstStyle>
            <a:lvl1pPr>
              <a:lnSpc>
                <a:spcPts val="3620"/>
              </a:lnSpc>
              <a:defRPr baseline="0">
                <a:solidFill>
                  <a:schemeClr val="bg1"/>
                </a:solidFill>
              </a:defRPr>
            </a:lvl1pPr>
          </a:lstStyle>
          <a:p>
            <a:r>
              <a:rPr lang="en-US" dirty="0"/>
              <a:t>Use This Slide When You Have A Longer Headline Requiring A Second Line</a:t>
            </a:r>
          </a:p>
        </p:txBody>
      </p:sp>
      <p:cxnSp>
        <p:nvCxnSpPr>
          <p:cNvPr id="7" name="Straight Connector 6"/>
          <p:cNvCxnSpPr/>
          <p:nvPr userDrawn="1"/>
        </p:nvCxnSpPr>
        <p:spPr>
          <a:xfrm>
            <a:off x="397375" y="1498788"/>
            <a:ext cx="1118343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solidFill>
                <a:latin typeface="Montserrat" charset="0"/>
                <a:ea typeface="Montserrat" charset="0"/>
                <a:cs typeface="Montserrat" charset="0"/>
              </a:rPr>
              <a:t>Pg. </a:t>
            </a:r>
            <a:fld id="{1E28CF6B-2183-924A-A57B-4622D0AEFE26}" type="slidenum">
              <a:rPr lang="en-US" sz="900" smtClean="0">
                <a:solidFill>
                  <a:schemeClr val="bg1"/>
                </a:solidFill>
                <a:latin typeface="Montserrat" charset="0"/>
                <a:ea typeface="Montserrat" charset="0"/>
                <a:cs typeface="Montserrat" charset="0"/>
              </a:rPr>
              <a:pPr/>
              <a:t>‹#›</a:t>
            </a:fld>
            <a:endParaRPr lang="en-US" sz="900" dirty="0">
              <a:solidFill>
                <a:schemeClr val="bg1"/>
              </a:solidFill>
              <a:latin typeface="Montserrat" charset="0"/>
              <a:ea typeface="Montserrat" charset="0"/>
              <a:cs typeface="Montserrat" charset="0"/>
            </a:endParaRPr>
          </a:p>
        </p:txBody>
      </p:sp>
      <p:sp>
        <p:nvSpPr>
          <p:cNvPr id="8" name="TextBox 7"/>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4191369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lue Blank Slide">
    <p:spTree>
      <p:nvGrpSpPr>
        <p:cNvPr id="1" name=""/>
        <p:cNvGrpSpPr/>
        <p:nvPr/>
      </p:nvGrpSpPr>
      <p:grpSpPr>
        <a:xfrm>
          <a:off x="0" y="0"/>
          <a:ext cx="0" cy="0"/>
          <a:chOff x="0" y="0"/>
          <a:chExt cx="0" cy="0"/>
        </a:xfrm>
      </p:grpSpPr>
      <p:sp>
        <p:nvSpPr>
          <p:cNvPr id="6" name="Rectangle 5"/>
          <p:cNvSpPr/>
          <p:nvPr userDrawn="1"/>
        </p:nvSpPr>
        <p:spPr>
          <a:xfrm>
            <a:off x="0" y="0"/>
            <a:ext cx="121888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7" name="TextBox 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solidFill>
                <a:latin typeface="Montserrat" charset="0"/>
                <a:ea typeface="Montserrat" charset="0"/>
                <a:cs typeface="Montserrat" charset="0"/>
              </a:rPr>
              <a:t>Pg. </a:t>
            </a:r>
            <a:fld id="{1E28CF6B-2183-924A-A57B-4622D0AEFE26}" type="slidenum">
              <a:rPr lang="en-US" sz="900" smtClean="0">
                <a:solidFill>
                  <a:schemeClr val="bg1"/>
                </a:solidFill>
                <a:latin typeface="Montserrat" charset="0"/>
                <a:ea typeface="Montserrat" charset="0"/>
                <a:cs typeface="Montserrat" charset="0"/>
              </a:rPr>
              <a:pPr/>
              <a:t>‹#›</a:t>
            </a:fld>
            <a:endParaRPr lang="en-US" sz="900" dirty="0">
              <a:solidFill>
                <a:schemeClr val="bg1"/>
              </a:solidFill>
              <a:latin typeface="Montserrat" charset="0"/>
              <a:ea typeface="Montserrat" charset="0"/>
              <a:cs typeface="Montserrat" charset="0"/>
            </a:endParaRPr>
          </a:p>
        </p:txBody>
      </p:sp>
      <p:sp>
        <p:nvSpPr>
          <p:cNvPr id="5" name="TextBox 4"/>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460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o Slide 1">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397375" y="627063"/>
            <a:ext cx="3279774" cy="2230437"/>
          </a:xfrm>
          <a:solidFill>
            <a:schemeClr val="tx2"/>
          </a:solidFill>
        </p:spPr>
        <p:txBody>
          <a:bodyPr/>
          <a:lstStyle>
            <a:lvl1pPr>
              <a:defRPr sz="1400">
                <a:solidFill>
                  <a:srgbClr val="FFFFFF"/>
                </a:solidFill>
              </a:defRPr>
            </a:lvl1pPr>
          </a:lstStyle>
          <a:p>
            <a:endParaRPr lang="en-US" dirty="0"/>
          </a:p>
        </p:txBody>
      </p:sp>
      <p:sp>
        <p:nvSpPr>
          <p:cNvPr id="2" name="Title 1"/>
          <p:cNvSpPr>
            <a:spLocks noGrp="1"/>
          </p:cNvSpPr>
          <p:nvPr>
            <p:ph type="title" hasCustomPrompt="1"/>
          </p:nvPr>
        </p:nvSpPr>
        <p:spPr>
          <a:xfrm>
            <a:off x="397375" y="2930323"/>
            <a:ext cx="3279390" cy="539338"/>
          </a:xfrm>
        </p:spPr>
        <p:txBody>
          <a:bodyPr anchor="ctr"/>
          <a:lstStyle>
            <a:lvl1pPr>
              <a:defRPr sz="2000"/>
            </a:lvl1pPr>
          </a:lstStyle>
          <a:p>
            <a:r>
              <a:rPr lang="x-none" dirty="0"/>
              <a:t>Master title style</a:t>
            </a:r>
            <a:endParaRPr lang="en-US" dirty="0"/>
          </a:p>
        </p:txBody>
      </p:sp>
      <p:sp>
        <p:nvSpPr>
          <p:cNvPr id="4" name="Content Placeholder 3"/>
          <p:cNvSpPr>
            <a:spLocks noGrp="1"/>
          </p:cNvSpPr>
          <p:nvPr>
            <p:ph sz="quarter" idx="10" hasCustomPrompt="1"/>
          </p:nvPr>
        </p:nvSpPr>
        <p:spPr>
          <a:xfrm>
            <a:off x="3960812" y="627394"/>
            <a:ext cx="7618585" cy="5468606"/>
          </a:xfrm>
        </p:spPr>
        <p:txBody>
          <a:bodyPr/>
          <a:lstStyle>
            <a:lvl1pPr marL="0" indent="0">
              <a:buNone/>
              <a:defRPr sz="1600"/>
            </a:lvl1pPr>
            <a:lvl2pPr>
              <a:defRPr sz="1900"/>
            </a:lvl2pPr>
            <a:lvl3pPr>
              <a:defRPr sz="1900"/>
            </a:lvl3pPr>
            <a:lvl4pPr>
              <a:defRPr sz="1900"/>
            </a:lvl4pPr>
            <a:lvl5pPr>
              <a:defRPr sz="1900"/>
            </a:lvl5pPr>
          </a:lstStyle>
          <a:p>
            <a:pPr lvl="0"/>
            <a:r>
              <a:rPr lang="x-none" dirty="0"/>
              <a:t>Master text styles</a:t>
            </a:r>
          </a:p>
        </p:txBody>
      </p:sp>
      <p:sp>
        <p:nvSpPr>
          <p:cNvPr id="5" name="Text Placeholder 4"/>
          <p:cNvSpPr>
            <a:spLocks noGrp="1"/>
          </p:cNvSpPr>
          <p:nvPr>
            <p:ph type="body" sz="quarter" idx="12" hasCustomPrompt="1"/>
          </p:nvPr>
        </p:nvSpPr>
        <p:spPr>
          <a:xfrm>
            <a:off x="397375" y="3530171"/>
            <a:ext cx="3279404" cy="417942"/>
          </a:xfrm>
        </p:spPr>
        <p:txBody>
          <a:bodyPr anchor="ctr" anchorCtr="0">
            <a:normAutofit/>
          </a:bodyPr>
          <a:lstStyle>
            <a:lvl1pPr marL="0" indent="0">
              <a:buFontTx/>
              <a:buNone/>
              <a:defRPr sz="1400" b="0">
                <a:solidFill>
                  <a:schemeClr val="tx2"/>
                </a:solidFill>
                <a:latin typeface="Montserrat"/>
                <a:cs typeface="Montserrat"/>
              </a:defRPr>
            </a:lvl1pPr>
          </a:lstStyle>
          <a:p>
            <a:pPr lvl="0"/>
            <a:r>
              <a:rPr lang="en-US" dirty="0" err="1"/>
              <a:t>Subheader</a:t>
            </a:r>
            <a:endParaRPr lang="en-US" dirty="0"/>
          </a:p>
        </p:txBody>
      </p:sp>
      <p:sp>
        <p:nvSpPr>
          <p:cNvPr id="6" name="Content Placeholder 5"/>
          <p:cNvSpPr>
            <a:spLocks noGrp="1"/>
          </p:cNvSpPr>
          <p:nvPr>
            <p:ph sz="quarter" idx="13" hasCustomPrompt="1"/>
          </p:nvPr>
        </p:nvSpPr>
        <p:spPr>
          <a:xfrm>
            <a:off x="397375" y="4191000"/>
            <a:ext cx="3279775" cy="1905000"/>
          </a:xfrm>
        </p:spPr>
        <p:txBody>
          <a:bodyPr/>
          <a:lstStyle>
            <a:lvl1pPr marL="137160" indent="-137160">
              <a:defRPr sz="1200"/>
            </a:lvl1pPr>
          </a:lstStyle>
          <a:p>
            <a:pPr lvl="0"/>
            <a:r>
              <a:rPr lang="en-US" dirty="0"/>
              <a:t>Master text styles</a:t>
            </a:r>
          </a:p>
        </p:txBody>
      </p:sp>
      <p:sp>
        <p:nvSpPr>
          <p:cNvPr id="7" name="TextBox 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8" name="Content Placeholder 7"/>
          <p:cNvSpPr>
            <a:spLocks noGrp="1"/>
          </p:cNvSpPr>
          <p:nvPr>
            <p:ph sz="quarter" idx="17" hasCustomPrompt="1"/>
          </p:nvPr>
        </p:nvSpPr>
        <p:spPr>
          <a:xfrm>
            <a:off x="397375" y="2270298"/>
            <a:ext cx="685800" cy="587201"/>
          </a:xfr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11" name="TextBox 10"/>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103966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o Slide 2">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397375" y="627063"/>
            <a:ext cx="3279774" cy="2230437"/>
          </a:xfrm>
          <a:solidFill>
            <a:schemeClr val="tx2"/>
          </a:solidFill>
        </p:spPr>
        <p:txBody>
          <a:bodyPr/>
          <a:lstStyle>
            <a:lvl1pPr>
              <a:defRPr sz="1400">
                <a:solidFill>
                  <a:srgbClr val="FFFFFF"/>
                </a:solidFill>
              </a:defRPr>
            </a:lvl1pPr>
          </a:lstStyle>
          <a:p>
            <a:endParaRPr lang="en-US" dirty="0"/>
          </a:p>
        </p:txBody>
      </p:sp>
      <p:sp>
        <p:nvSpPr>
          <p:cNvPr id="2" name="Title 1"/>
          <p:cNvSpPr>
            <a:spLocks noGrp="1"/>
          </p:cNvSpPr>
          <p:nvPr>
            <p:ph type="title" hasCustomPrompt="1"/>
          </p:nvPr>
        </p:nvSpPr>
        <p:spPr>
          <a:xfrm>
            <a:off x="397375" y="2930323"/>
            <a:ext cx="3279390" cy="539338"/>
          </a:xfrm>
        </p:spPr>
        <p:txBody>
          <a:bodyPr anchor="ctr"/>
          <a:lstStyle>
            <a:lvl1pPr>
              <a:defRPr sz="2000"/>
            </a:lvl1pPr>
          </a:lstStyle>
          <a:p>
            <a:r>
              <a:rPr lang="x-none" dirty="0"/>
              <a:t>Master title style</a:t>
            </a:r>
            <a:endParaRPr lang="en-US" dirty="0"/>
          </a:p>
        </p:txBody>
      </p:sp>
      <p:sp>
        <p:nvSpPr>
          <p:cNvPr id="5" name="Text Placeholder 4"/>
          <p:cNvSpPr>
            <a:spLocks noGrp="1"/>
          </p:cNvSpPr>
          <p:nvPr>
            <p:ph type="body" sz="quarter" idx="12" hasCustomPrompt="1"/>
          </p:nvPr>
        </p:nvSpPr>
        <p:spPr>
          <a:xfrm>
            <a:off x="397375" y="3530171"/>
            <a:ext cx="3279404" cy="417942"/>
          </a:xfrm>
        </p:spPr>
        <p:txBody>
          <a:bodyPr anchor="ctr" anchorCtr="0">
            <a:normAutofit/>
          </a:bodyPr>
          <a:lstStyle>
            <a:lvl1pPr marL="0" indent="0">
              <a:buFontTx/>
              <a:buNone/>
              <a:defRPr sz="1400" b="0">
                <a:solidFill>
                  <a:schemeClr val="tx2"/>
                </a:solidFill>
                <a:latin typeface="Montserrat"/>
                <a:cs typeface="Montserrat"/>
              </a:defRPr>
            </a:lvl1pPr>
          </a:lstStyle>
          <a:p>
            <a:pPr lvl="0"/>
            <a:r>
              <a:rPr lang="en-US" dirty="0" err="1"/>
              <a:t>Subheader</a:t>
            </a:r>
            <a:endParaRPr lang="en-US" dirty="0"/>
          </a:p>
        </p:txBody>
      </p:sp>
      <p:sp>
        <p:nvSpPr>
          <p:cNvPr id="6" name="Content Placeholder 5"/>
          <p:cNvSpPr>
            <a:spLocks noGrp="1"/>
          </p:cNvSpPr>
          <p:nvPr>
            <p:ph sz="quarter" idx="13" hasCustomPrompt="1"/>
          </p:nvPr>
        </p:nvSpPr>
        <p:spPr>
          <a:xfrm>
            <a:off x="397375" y="4191000"/>
            <a:ext cx="3279775" cy="1905000"/>
          </a:xfrm>
        </p:spPr>
        <p:txBody>
          <a:bodyPr/>
          <a:lstStyle>
            <a:lvl1pPr marL="137160" indent="-137160">
              <a:defRPr sz="1200"/>
            </a:lvl1pPr>
          </a:lstStyle>
          <a:p>
            <a:pPr lvl="0"/>
            <a:r>
              <a:rPr lang="en-US" dirty="0"/>
              <a:t>Master text styles</a:t>
            </a:r>
          </a:p>
        </p:txBody>
      </p:sp>
      <p:sp>
        <p:nvSpPr>
          <p:cNvPr id="7" name="TextBox 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8" name="Content Placeholder 7"/>
          <p:cNvSpPr>
            <a:spLocks noGrp="1"/>
          </p:cNvSpPr>
          <p:nvPr>
            <p:ph sz="quarter" idx="17" hasCustomPrompt="1"/>
          </p:nvPr>
        </p:nvSpPr>
        <p:spPr>
          <a:xfrm>
            <a:off x="397375" y="2270298"/>
            <a:ext cx="685800" cy="587201"/>
          </a:xfr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13" name="Content Placeholder 3"/>
          <p:cNvSpPr>
            <a:spLocks noGrp="1"/>
          </p:cNvSpPr>
          <p:nvPr>
            <p:ph sz="quarter" idx="18" hasCustomPrompt="1"/>
          </p:nvPr>
        </p:nvSpPr>
        <p:spPr>
          <a:xfrm>
            <a:off x="3960812" y="627394"/>
            <a:ext cx="7619999" cy="5468606"/>
          </a:xfrm>
        </p:spPr>
        <p:txBody>
          <a:bodyPr/>
          <a:lstStyle>
            <a:lvl1pPr marL="0" indent="0">
              <a:buNone/>
              <a:defRPr sz="1600"/>
            </a:lvl1pPr>
            <a:lvl2pPr>
              <a:defRPr sz="1900"/>
            </a:lvl2pPr>
            <a:lvl3pPr>
              <a:defRPr sz="1900"/>
            </a:lvl3pPr>
            <a:lvl4pPr>
              <a:defRPr sz="1900"/>
            </a:lvl4pPr>
            <a:lvl5pPr>
              <a:defRPr sz="1900"/>
            </a:lvl5pPr>
          </a:lstStyle>
          <a:p>
            <a:pPr lvl="0"/>
            <a:r>
              <a:rPr lang="x-none" dirty="0"/>
              <a:t>Master text styles</a:t>
            </a:r>
          </a:p>
        </p:txBody>
      </p:sp>
      <p:sp>
        <p:nvSpPr>
          <p:cNvPr id="10" name="TextBox 9"/>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20764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17133"/>
          <a:stretch/>
        </p:blipFill>
        <p:spPr>
          <a:xfrm>
            <a:off x="6242351" y="365253"/>
            <a:ext cx="5949649" cy="3020284"/>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375" y="392113"/>
            <a:ext cx="856202" cy="360176"/>
          </a:xfrm>
          <a:prstGeom prst="rect">
            <a:avLst/>
          </a:prstGeom>
        </p:spPr>
      </p:pic>
      <p:sp>
        <p:nvSpPr>
          <p:cNvPr id="4" name="Text Placeholder 3"/>
          <p:cNvSpPr>
            <a:spLocks noGrp="1"/>
          </p:cNvSpPr>
          <p:nvPr>
            <p:ph type="body" sz="quarter" idx="12" hasCustomPrompt="1"/>
          </p:nvPr>
        </p:nvSpPr>
        <p:spPr>
          <a:xfrm>
            <a:off x="397375" y="3966144"/>
            <a:ext cx="9755138" cy="1219200"/>
          </a:xfrm>
        </p:spPr>
        <p:txBody>
          <a:bodyPr anchor="ctr"/>
          <a:lstStyle>
            <a:lvl1pPr marL="0" indent="0">
              <a:lnSpc>
                <a:spcPct val="90000"/>
              </a:lnSpc>
              <a:buNone/>
              <a:defRPr sz="4800">
                <a:solidFill>
                  <a:schemeClr val="accent2"/>
                </a:solidFill>
                <a:latin typeface="Rokkitt"/>
                <a:cs typeface="Rokkitt"/>
              </a:defRPr>
            </a:lvl1pPr>
          </a:lstStyle>
          <a:p>
            <a:pPr lvl="0"/>
            <a:r>
              <a:rPr lang="en-US" dirty="0"/>
              <a:t>Master text styles</a:t>
            </a:r>
          </a:p>
        </p:txBody>
      </p:sp>
      <p:sp>
        <p:nvSpPr>
          <p:cNvPr id="3" name="Picture Placeholder 2"/>
          <p:cNvSpPr>
            <a:spLocks noGrp="1"/>
          </p:cNvSpPr>
          <p:nvPr>
            <p:ph type="pic" sz="quarter" idx="13" hasCustomPrompt="1"/>
          </p:nvPr>
        </p:nvSpPr>
        <p:spPr>
          <a:xfrm>
            <a:off x="2208212" y="5264150"/>
            <a:ext cx="2285999" cy="517525"/>
          </a:xfrm>
        </p:spPr>
        <p:txBody>
          <a:bodyPr/>
          <a:lstStyle>
            <a:lvl1pPr marL="0" indent="0">
              <a:buNone/>
              <a:defRPr sz="1400"/>
            </a:lvl1pPr>
          </a:lstStyle>
          <a:p>
            <a:r>
              <a:rPr lang="en-US" dirty="0"/>
              <a:t>Insert client logo here</a:t>
            </a:r>
          </a:p>
        </p:txBody>
      </p:sp>
      <p:sp>
        <p:nvSpPr>
          <p:cNvPr id="2" name="TextBox 1"/>
          <p:cNvSpPr txBox="1"/>
          <p:nvPr userDrawn="1"/>
        </p:nvSpPr>
        <p:spPr>
          <a:xfrm>
            <a:off x="303212" y="5334000"/>
            <a:ext cx="1905000" cy="415498"/>
          </a:xfrm>
          <a:prstGeom prst="rect">
            <a:avLst/>
          </a:prstGeom>
          <a:noFill/>
        </p:spPr>
        <p:txBody>
          <a:bodyPr wrap="square" rtlCol="0">
            <a:spAutoFit/>
          </a:bodyPr>
          <a:lstStyle/>
          <a:p>
            <a:r>
              <a:rPr lang="en-US" sz="2000" b="0" i="0" dirty="0">
                <a:solidFill>
                  <a:srgbClr val="2FA4DD"/>
                </a:solidFill>
                <a:latin typeface="Montserrat" charset="0"/>
                <a:ea typeface="Montserrat" charset="0"/>
                <a:cs typeface="Montserrat" charset="0"/>
              </a:rPr>
              <a:t>Prepared</a:t>
            </a:r>
            <a:r>
              <a:rPr lang="en-US" sz="2000" b="0" i="0" baseline="0" dirty="0">
                <a:solidFill>
                  <a:srgbClr val="2FA4DD"/>
                </a:solidFill>
                <a:latin typeface="Montserrat" charset="0"/>
                <a:ea typeface="Montserrat" charset="0"/>
                <a:cs typeface="Montserrat" charset="0"/>
              </a:rPr>
              <a:t> </a:t>
            </a:r>
            <a:r>
              <a:rPr lang="en-US" sz="2000" b="0" i="0" dirty="0">
                <a:solidFill>
                  <a:srgbClr val="2FA4DD"/>
                </a:solidFill>
                <a:latin typeface="Montserrat" charset="0"/>
                <a:ea typeface="Montserrat" charset="0"/>
                <a:cs typeface="Montserrat" charset="0"/>
              </a:rPr>
              <a:t>for</a:t>
            </a:r>
          </a:p>
        </p:txBody>
      </p:sp>
      <p:sp>
        <p:nvSpPr>
          <p:cNvPr id="9" name="TextBox 8"/>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o Slide 3">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397375" y="627063"/>
            <a:ext cx="3279774" cy="2230437"/>
          </a:xfrm>
          <a:solidFill>
            <a:schemeClr val="tx2"/>
          </a:solidFill>
        </p:spPr>
        <p:txBody>
          <a:bodyPr/>
          <a:lstStyle>
            <a:lvl1pPr>
              <a:defRPr sz="1400">
                <a:solidFill>
                  <a:srgbClr val="FFFFFF"/>
                </a:solidFill>
              </a:defRPr>
            </a:lvl1pPr>
          </a:lstStyle>
          <a:p>
            <a:endParaRPr lang="en-US" dirty="0"/>
          </a:p>
        </p:txBody>
      </p:sp>
      <p:sp>
        <p:nvSpPr>
          <p:cNvPr id="2" name="Title 1"/>
          <p:cNvSpPr>
            <a:spLocks noGrp="1"/>
          </p:cNvSpPr>
          <p:nvPr>
            <p:ph type="title" hasCustomPrompt="1"/>
          </p:nvPr>
        </p:nvSpPr>
        <p:spPr>
          <a:xfrm>
            <a:off x="397375" y="2930323"/>
            <a:ext cx="3279390" cy="539338"/>
          </a:xfrm>
        </p:spPr>
        <p:txBody>
          <a:bodyPr anchor="ctr"/>
          <a:lstStyle>
            <a:lvl1pPr>
              <a:defRPr sz="2000"/>
            </a:lvl1pPr>
          </a:lstStyle>
          <a:p>
            <a:r>
              <a:rPr lang="x-none" dirty="0"/>
              <a:t>Master title style</a:t>
            </a:r>
            <a:endParaRPr lang="en-US" dirty="0"/>
          </a:p>
        </p:txBody>
      </p:sp>
      <p:sp>
        <p:nvSpPr>
          <p:cNvPr id="5" name="Text Placeholder 4"/>
          <p:cNvSpPr>
            <a:spLocks noGrp="1"/>
          </p:cNvSpPr>
          <p:nvPr>
            <p:ph type="body" sz="quarter" idx="12" hasCustomPrompt="1"/>
          </p:nvPr>
        </p:nvSpPr>
        <p:spPr>
          <a:xfrm>
            <a:off x="397375" y="3530171"/>
            <a:ext cx="3279404" cy="417942"/>
          </a:xfrm>
        </p:spPr>
        <p:txBody>
          <a:bodyPr anchor="ctr" anchorCtr="0">
            <a:normAutofit/>
          </a:bodyPr>
          <a:lstStyle>
            <a:lvl1pPr marL="0" indent="0">
              <a:buFontTx/>
              <a:buNone/>
              <a:defRPr sz="1400" b="0">
                <a:solidFill>
                  <a:schemeClr val="tx2"/>
                </a:solidFill>
                <a:latin typeface="Montserrat"/>
                <a:cs typeface="Montserrat"/>
              </a:defRPr>
            </a:lvl1pPr>
          </a:lstStyle>
          <a:p>
            <a:pPr lvl="0"/>
            <a:r>
              <a:rPr lang="en-US" dirty="0" err="1"/>
              <a:t>Subheader</a:t>
            </a:r>
            <a:endParaRPr lang="en-US" dirty="0"/>
          </a:p>
        </p:txBody>
      </p:sp>
      <p:sp>
        <p:nvSpPr>
          <p:cNvPr id="6" name="Content Placeholder 5"/>
          <p:cNvSpPr>
            <a:spLocks noGrp="1"/>
          </p:cNvSpPr>
          <p:nvPr>
            <p:ph sz="quarter" idx="13" hasCustomPrompt="1"/>
          </p:nvPr>
        </p:nvSpPr>
        <p:spPr>
          <a:xfrm>
            <a:off x="397375" y="4191000"/>
            <a:ext cx="3279775" cy="1905000"/>
          </a:xfrm>
        </p:spPr>
        <p:txBody>
          <a:bodyPr/>
          <a:lstStyle>
            <a:lvl1pPr marL="137160" indent="-137160">
              <a:defRPr sz="1200"/>
            </a:lvl1pPr>
          </a:lstStyle>
          <a:p>
            <a:pPr lvl="0"/>
            <a:r>
              <a:rPr lang="en-US" dirty="0"/>
              <a:t>Master text styles</a:t>
            </a:r>
          </a:p>
        </p:txBody>
      </p:sp>
      <p:sp>
        <p:nvSpPr>
          <p:cNvPr id="7" name="TextBox 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8" name="Content Placeholder 7"/>
          <p:cNvSpPr>
            <a:spLocks noGrp="1"/>
          </p:cNvSpPr>
          <p:nvPr>
            <p:ph sz="quarter" idx="17" hasCustomPrompt="1"/>
          </p:nvPr>
        </p:nvSpPr>
        <p:spPr>
          <a:xfrm>
            <a:off x="397375" y="2270298"/>
            <a:ext cx="679830" cy="587201"/>
          </a:xfr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13" name="Content Placeholder 3"/>
          <p:cNvSpPr>
            <a:spLocks noGrp="1"/>
          </p:cNvSpPr>
          <p:nvPr>
            <p:ph sz="quarter" idx="18" hasCustomPrompt="1"/>
          </p:nvPr>
        </p:nvSpPr>
        <p:spPr>
          <a:xfrm>
            <a:off x="3960812" y="627394"/>
            <a:ext cx="7619999" cy="5468606"/>
          </a:xfrm>
        </p:spPr>
        <p:txBody>
          <a:bodyPr/>
          <a:lstStyle>
            <a:lvl1pPr marL="0" indent="0">
              <a:buNone/>
              <a:defRPr sz="1600"/>
            </a:lvl1pPr>
            <a:lvl2pPr>
              <a:defRPr sz="1900"/>
            </a:lvl2pPr>
            <a:lvl3pPr>
              <a:defRPr sz="1900"/>
            </a:lvl3pPr>
            <a:lvl4pPr>
              <a:defRPr sz="1900"/>
            </a:lvl4pPr>
            <a:lvl5pPr>
              <a:defRPr sz="1900"/>
            </a:lvl5pPr>
          </a:lstStyle>
          <a:p>
            <a:pPr lvl="0"/>
            <a:r>
              <a:rPr lang="x-none" dirty="0"/>
              <a:t>Master text styles</a:t>
            </a:r>
          </a:p>
        </p:txBody>
      </p:sp>
      <p:sp>
        <p:nvSpPr>
          <p:cNvPr id="10" name="TextBox 9"/>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160747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 Study Limited Copy (Preferred)">
    <p:spTree>
      <p:nvGrpSpPr>
        <p:cNvPr id="1" name=""/>
        <p:cNvGrpSpPr/>
        <p:nvPr/>
      </p:nvGrpSpPr>
      <p:grpSpPr>
        <a:xfrm>
          <a:off x="0" y="0"/>
          <a:ext cx="0" cy="0"/>
          <a:chOff x="0" y="0"/>
          <a:chExt cx="0" cy="0"/>
        </a:xfrm>
      </p:grpSpPr>
      <p:sp>
        <p:nvSpPr>
          <p:cNvPr id="3" name="Rectangle 2"/>
          <p:cNvSpPr/>
          <p:nvPr userDrawn="1"/>
        </p:nvSpPr>
        <p:spPr>
          <a:xfrm>
            <a:off x="-1588" y="0"/>
            <a:ext cx="5486400" cy="6872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a:endParaRPr>
          </a:p>
        </p:txBody>
      </p:sp>
      <p:sp>
        <p:nvSpPr>
          <p:cNvPr id="2" name="Title 1"/>
          <p:cNvSpPr>
            <a:spLocks noGrp="1"/>
          </p:cNvSpPr>
          <p:nvPr>
            <p:ph type="title" hasCustomPrompt="1"/>
          </p:nvPr>
        </p:nvSpPr>
        <p:spPr>
          <a:xfrm>
            <a:off x="397375" y="274651"/>
            <a:ext cx="4577965" cy="914759"/>
          </a:xfrm>
        </p:spPr>
        <p:txBody>
          <a:bodyPr/>
          <a:lstStyle>
            <a:lvl1pPr>
              <a:defRPr sz="2800" baseline="0"/>
            </a:lvl1pPr>
          </a:lstStyle>
          <a:p>
            <a:r>
              <a:rPr lang="en-US" dirty="0"/>
              <a:t>Case Study: Limited Copy (preferred version)</a:t>
            </a:r>
          </a:p>
        </p:txBody>
      </p:sp>
      <p:sp>
        <p:nvSpPr>
          <p:cNvPr id="4" name="Content Placeholder 3"/>
          <p:cNvSpPr>
            <a:spLocks noGrp="1"/>
          </p:cNvSpPr>
          <p:nvPr>
            <p:ph sz="quarter" idx="10" hasCustomPrompt="1"/>
          </p:nvPr>
        </p:nvSpPr>
        <p:spPr>
          <a:xfrm>
            <a:off x="397375" y="1773618"/>
            <a:ext cx="4577966" cy="1150895"/>
          </a:xfrm>
        </p:spPr>
        <p:txBody>
          <a:bodyPr/>
          <a:lstStyle>
            <a:lvl1pPr marL="91440" indent="-91440">
              <a:spcBef>
                <a:spcPts val="0"/>
              </a:spcBef>
              <a:defRPr sz="1000"/>
            </a:lvl1pPr>
            <a:lvl2pPr>
              <a:defRPr sz="1600"/>
            </a:lvl2pPr>
            <a:lvl3pPr>
              <a:defRPr sz="1600"/>
            </a:lvl3pPr>
            <a:lvl4pPr>
              <a:defRPr sz="1600"/>
            </a:lvl4pPr>
            <a:lvl5pPr>
              <a:defRPr sz="1600"/>
            </a:lvl5pPr>
          </a:lstStyle>
          <a:p>
            <a:pPr lvl="0"/>
            <a:r>
              <a:rPr lang="en-US" dirty="0" err="1"/>
              <a:t>dfgdfgdfgdfgdfgdfgdfg</a:t>
            </a:r>
            <a:endParaRPr lang="x-none" dirty="0"/>
          </a:p>
        </p:txBody>
      </p:sp>
      <p:grpSp>
        <p:nvGrpSpPr>
          <p:cNvPr id="9" name="Group 8"/>
          <p:cNvGrpSpPr/>
          <p:nvPr userDrawn="1"/>
        </p:nvGrpSpPr>
        <p:grpSpPr>
          <a:xfrm>
            <a:off x="11731625" y="0"/>
            <a:ext cx="457200" cy="6860290"/>
            <a:chOff x="11484646" y="0"/>
            <a:chExt cx="457200" cy="6860290"/>
          </a:xfrm>
        </p:grpSpPr>
        <p:sp>
          <p:nvSpPr>
            <p:cNvPr id="5" name="Rectangle 4"/>
            <p:cNvSpPr>
              <a:spLocks/>
            </p:cNvSpPr>
            <p:nvPr userDrawn="1"/>
          </p:nvSpPr>
          <p:spPr>
            <a:xfrm rot="16200000">
              <a:off x="10844566" y="5763010"/>
              <a:ext cx="173736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6" name="Rectangle 5"/>
            <p:cNvSpPr/>
            <p:nvPr userDrawn="1"/>
          </p:nvSpPr>
          <p:spPr>
            <a:xfrm rot="16200000">
              <a:off x="10855996" y="628650"/>
              <a:ext cx="17145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7" name="Rectangle 6"/>
            <p:cNvSpPr/>
            <p:nvPr userDrawn="1"/>
          </p:nvSpPr>
          <p:spPr>
            <a:xfrm rot="16200000">
              <a:off x="10855996" y="2343150"/>
              <a:ext cx="17145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8" name="Rectangle 7"/>
            <p:cNvSpPr/>
            <p:nvPr userDrawn="1"/>
          </p:nvSpPr>
          <p:spPr>
            <a:xfrm rot="16200000">
              <a:off x="10855996" y="4056447"/>
              <a:ext cx="1714500" cy="457200"/>
            </a:xfrm>
            <a:prstGeom prst="rect">
              <a:avLst/>
            </a:prstGeom>
            <a:solidFill>
              <a:srgbClr val="002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grpSp>
      <p:sp>
        <p:nvSpPr>
          <p:cNvPr id="10" name="TextBox 9"/>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14" name="Text Placeholder 13"/>
          <p:cNvSpPr>
            <a:spLocks noGrp="1"/>
          </p:cNvSpPr>
          <p:nvPr>
            <p:ph type="body" sz="quarter" idx="11" hasCustomPrompt="1"/>
          </p:nvPr>
        </p:nvSpPr>
        <p:spPr>
          <a:xfrm>
            <a:off x="397375" y="1326284"/>
            <a:ext cx="4578385" cy="364319"/>
          </a:xfrm>
        </p:spPr>
        <p:txBody>
          <a:bodyPr anchor="ctr"/>
          <a:lstStyle>
            <a:lvl1pPr marL="0" indent="0">
              <a:buNone/>
              <a:defRPr sz="1600" b="0" i="0">
                <a:latin typeface="Montserrat Medium" charset="0"/>
                <a:ea typeface="Montserrat Medium" charset="0"/>
                <a:cs typeface="Montserrat Medium" charset="0"/>
              </a:defRPr>
            </a:lvl1pPr>
          </a:lstStyle>
          <a:p>
            <a:pPr lvl="0"/>
            <a:r>
              <a:rPr lang="en-US" dirty="0"/>
              <a:t>Challenge</a:t>
            </a:r>
          </a:p>
        </p:txBody>
      </p:sp>
      <p:sp>
        <p:nvSpPr>
          <p:cNvPr id="19" name="Content Placeholder 3"/>
          <p:cNvSpPr>
            <a:spLocks noGrp="1"/>
          </p:cNvSpPr>
          <p:nvPr>
            <p:ph sz="quarter" idx="12" hasCustomPrompt="1"/>
          </p:nvPr>
        </p:nvSpPr>
        <p:spPr>
          <a:xfrm>
            <a:off x="397375" y="3502452"/>
            <a:ext cx="4577966" cy="1150895"/>
          </a:xfrm>
        </p:spPr>
        <p:txBody>
          <a:bodyPr/>
          <a:lstStyle>
            <a:lvl1pPr marL="91440" indent="-91440">
              <a:spcBef>
                <a:spcPts val="0"/>
              </a:spcBef>
              <a:defRPr sz="1000"/>
            </a:lvl1pPr>
            <a:lvl2pPr>
              <a:defRPr sz="1600"/>
            </a:lvl2pPr>
            <a:lvl3pPr>
              <a:defRPr sz="1600"/>
            </a:lvl3pPr>
            <a:lvl4pPr>
              <a:defRPr sz="1600"/>
            </a:lvl4pPr>
            <a:lvl5pPr>
              <a:defRPr sz="1600"/>
            </a:lvl5pPr>
          </a:lstStyle>
          <a:p>
            <a:pPr lvl="0"/>
            <a:r>
              <a:rPr lang="x-none" dirty="0"/>
              <a:t>Master text styles</a:t>
            </a:r>
          </a:p>
        </p:txBody>
      </p:sp>
      <p:sp>
        <p:nvSpPr>
          <p:cNvPr id="20" name="Text Placeholder 13"/>
          <p:cNvSpPr>
            <a:spLocks noGrp="1"/>
          </p:cNvSpPr>
          <p:nvPr>
            <p:ph type="body" sz="quarter" idx="13" hasCustomPrompt="1"/>
          </p:nvPr>
        </p:nvSpPr>
        <p:spPr>
          <a:xfrm>
            <a:off x="397375" y="3055118"/>
            <a:ext cx="4578385" cy="364319"/>
          </a:xfrm>
        </p:spPr>
        <p:txBody>
          <a:bodyPr anchor="ctr"/>
          <a:lstStyle>
            <a:lvl1pPr marL="0" indent="0">
              <a:buNone/>
              <a:defRPr sz="1600" b="0" i="0">
                <a:latin typeface="Montserrat Medium" charset="0"/>
                <a:ea typeface="Montserrat Medium" charset="0"/>
                <a:cs typeface="Montserrat Medium" charset="0"/>
              </a:defRPr>
            </a:lvl1pPr>
          </a:lstStyle>
          <a:p>
            <a:pPr lvl="0"/>
            <a:r>
              <a:rPr lang="en-US" dirty="0"/>
              <a:t>Approach</a:t>
            </a:r>
          </a:p>
        </p:txBody>
      </p:sp>
      <p:sp>
        <p:nvSpPr>
          <p:cNvPr id="21" name="Content Placeholder 3"/>
          <p:cNvSpPr>
            <a:spLocks noGrp="1"/>
          </p:cNvSpPr>
          <p:nvPr>
            <p:ph sz="quarter" idx="14" hasCustomPrompt="1"/>
          </p:nvPr>
        </p:nvSpPr>
        <p:spPr>
          <a:xfrm>
            <a:off x="397375" y="5231285"/>
            <a:ext cx="4577966" cy="1150895"/>
          </a:xfrm>
        </p:spPr>
        <p:txBody>
          <a:bodyPr/>
          <a:lstStyle>
            <a:lvl1pPr marL="91440" indent="-91440">
              <a:spcBef>
                <a:spcPts val="0"/>
              </a:spcBef>
              <a:defRPr sz="1000"/>
            </a:lvl1pPr>
            <a:lvl2pPr>
              <a:defRPr sz="1600"/>
            </a:lvl2pPr>
            <a:lvl3pPr>
              <a:defRPr sz="1600"/>
            </a:lvl3pPr>
            <a:lvl4pPr>
              <a:defRPr sz="1600"/>
            </a:lvl4pPr>
            <a:lvl5pPr>
              <a:defRPr sz="1600"/>
            </a:lvl5pPr>
          </a:lstStyle>
          <a:p>
            <a:pPr lvl="0"/>
            <a:r>
              <a:rPr lang="x-none" dirty="0"/>
              <a:t>Master text styles</a:t>
            </a:r>
          </a:p>
        </p:txBody>
      </p:sp>
      <p:sp>
        <p:nvSpPr>
          <p:cNvPr id="22" name="Text Placeholder 13"/>
          <p:cNvSpPr>
            <a:spLocks noGrp="1"/>
          </p:cNvSpPr>
          <p:nvPr>
            <p:ph type="body" sz="quarter" idx="15" hasCustomPrompt="1"/>
          </p:nvPr>
        </p:nvSpPr>
        <p:spPr>
          <a:xfrm>
            <a:off x="397375" y="4783951"/>
            <a:ext cx="4578385" cy="364319"/>
          </a:xfrm>
        </p:spPr>
        <p:txBody>
          <a:bodyPr anchor="ctr"/>
          <a:lstStyle>
            <a:lvl1pPr marL="0" indent="0">
              <a:buNone/>
              <a:defRPr sz="1600" b="0" i="0">
                <a:latin typeface="Montserrat Medium" charset="0"/>
                <a:ea typeface="Montserrat Medium" charset="0"/>
                <a:cs typeface="Montserrat Medium" charset="0"/>
              </a:defRPr>
            </a:lvl1pPr>
          </a:lstStyle>
          <a:p>
            <a:pPr lvl="0"/>
            <a:r>
              <a:rPr lang="en-US" dirty="0"/>
              <a:t>Results</a:t>
            </a:r>
          </a:p>
        </p:txBody>
      </p:sp>
      <p:sp>
        <p:nvSpPr>
          <p:cNvPr id="17" name="TextBox 16"/>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1393154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se Study Imag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375" y="274651"/>
            <a:ext cx="10974002" cy="914759"/>
          </a:xfrm>
        </p:spPr>
        <p:txBody>
          <a:bodyPr/>
          <a:lstStyle>
            <a:lvl1pPr>
              <a:defRPr sz="2800"/>
            </a:lvl1pPr>
          </a:lstStyle>
          <a:p>
            <a:r>
              <a:rPr lang="en-US" dirty="0"/>
              <a:t>Case Study: Page 2 (if additional imagery is warranted)</a:t>
            </a:r>
          </a:p>
        </p:txBody>
      </p:sp>
      <p:grpSp>
        <p:nvGrpSpPr>
          <p:cNvPr id="9" name="Group 8"/>
          <p:cNvGrpSpPr/>
          <p:nvPr userDrawn="1"/>
        </p:nvGrpSpPr>
        <p:grpSpPr>
          <a:xfrm>
            <a:off x="11731625" y="0"/>
            <a:ext cx="457200" cy="6860290"/>
            <a:chOff x="11484646" y="0"/>
            <a:chExt cx="457200" cy="6860290"/>
          </a:xfrm>
        </p:grpSpPr>
        <p:sp>
          <p:nvSpPr>
            <p:cNvPr id="5" name="Rectangle 4"/>
            <p:cNvSpPr/>
            <p:nvPr userDrawn="1"/>
          </p:nvSpPr>
          <p:spPr>
            <a:xfrm rot="16200000">
              <a:off x="10844566" y="5763010"/>
              <a:ext cx="173736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6" name="Rectangle 5"/>
            <p:cNvSpPr/>
            <p:nvPr userDrawn="1"/>
          </p:nvSpPr>
          <p:spPr>
            <a:xfrm rot="16200000">
              <a:off x="10855996" y="628650"/>
              <a:ext cx="17145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7" name="Rectangle 6"/>
            <p:cNvSpPr/>
            <p:nvPr userDrawn="1"/>
          </p:nvSpPr>
          <p:spPr>
            <a:xfrm rot="16200000">
              <a:off x="10855996" y="2343150"/>
              <a:ext cx="17145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8" name="Rectangle 7"/>
            <p:cNvSpPr/>
            <p:nvPr userDrawn="1"/>
          </p:nvSpPr>
          <p:spPr>
            <a:xfrm rot="16200000">
              <a:off x="10855996" y="4056447"/>
              <a:ext cx="1714500" cy="457200"/>
            </a:xfrm>
            <a:prstGeom prst="rect">
              <a:avLst/>
            </a:prstGeom>
            <a:solidFill>
              <a:srgbClr val="002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grpSp>
      <p:sp>
        <p:nvSpPr>
          <p:cNvPr id="10" name="TextBox 9"/>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11" name="TextBox 10"/>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3096623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se Study Extended Content Slide">
    <p:spTree>
      <p:nvGrpSpPr>
        <p:cNvPr id="1" name=""/>
        <p:cNvGrpSpPr/>
        <p:nvPr/>
      </p:nvGrpSpPr>
      <p:grpSpPr>
        <a:xfrm>
          <a:off x="0" y="0"/>
          <a:ext cx="0" cy="0"/>
          <a:chOff x="0" y="0"/>
          <a:chExt cx="0" cy="0"/>
        </a:xfrm>
      </p:grpSpPr>
      <p:sp>
        <p:nvSpPr>
          <p:cNvPr id="3" name="Rectangle 2"/>
          <p:cNvSpPr/>
          <p:nvPr userDrawn="1"/>
        </p:nvSpPr>
        <p:spPr>
          <a:xfrm>
            <a:off x="0" y="0"/>
            <a:ext cx="7312504" cy="6872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a:endParaRPr>
          </a:p>
        </p:txBody>
      </p:sp>
      <p:sp>
        <p:nvSpPr>
          <p:cNvPr id="2" name="Title 1"/>
          <p:cNvSpPr>
            <a:spLocks noGrp="1"/>
          </p:cNvSpPr>
          <p:nvPr>
            <p:ph type="title" hasCustomPrompt="1"/>
          </p:nvPr>
        </p:nvSpPr>
        <p:spPr>
          <a:xfrm>
            <a:off x="397375" y="274651"/>
            <a:ext cx="6397619" cy="914759"/>
          </a:xfrm>
        </p:spPr>
        <p:txBody>
          <a:bodyPr/>
          <a:lstStyle>
            <a:lvl1pPr>
              <a:defRPr sz="2800"/>
            </a:lvl1pPr>
          </a:lstStyle>
          <a:p>
            <a:r>
              <a:rPr lang="en-US" dirty="0"/>
              <a:t>Case Study: Proposal (to be used only if not presenting live)</a:t>
            </a:r>
          </a:p>
        </p:txBody>
      </p:sp>
      <p:sp>
        <p:nvSpPr>
          <p:cNvPr id="4" name="Content Placeholder 3"/>
          <p:cNvSpPr>
            <a:spLocks noGrp="1"/>
          </p:cNvSpPr>
          <p:nvPr>
            <p:ph sz="quarter" idx="10" hasCustomPrompt="1"/>
          </p:nvPr>
        </p:nvSpPr>
        <p:spPr>
          <a:xfrm>
            <a:off x="397375" y="1773618"/>
            <a:ext cx="6397620" cy="1150895"/>
          </a:xfrm>
        </p:spPr>
        <p:txBody>
          <a:bodyPr/>
          <a:lstStyle>
            <a:lvl1pPr marL="91440" indent="-91440">
              <a:spcBef>
                <a:spcPts val="0"/>
              </a:spcBef>
              <a:defRPr sz="1000"/>
            </a:lvl1pPr>
            <a:lvl2pPr>
              <a:defRPr sz="1600"/>
            </a:lvl2pPr>
            <a:lvl3pPr>
              <a:defRPr sz="1600"/>
            </a:lvl3pPr>
            <a:lvl4pPr>
              <a:defRPr sz="1600"/>
            </a:lvl4pPr>
            <a:lvl5pPr>
              <a:defRPr sz="1600"/>
            </a:lvl5pPr>
          </a:lstStyle>
          <a:p>
            <a:pPr lvl="0"/>
            <a:r>
              <a:rPr lang="x-none" dirty="0"/>
              <a:t>Master text styles</a:t>
            </a:r>
          </a:p>
        </p:txBody>
      </p:sp>
      <p:grpSp>
        <p:nvGrpSpPr>
          <p:cNvPr id="9" name="Group 8"/>
          <p:cNvGrpSpPr/>
          <p:nvPr userDrawn="1"/>
        </p:nvGrpSpPr>
        <p:grpSpPr>
          <a:xfrm>
            <a:off x="11731625" y="0"/>
            <a:ext cx="457200" cy="6860290"/>
            <a:chOff x="11484646" y="0"/>
            <a:chExt cx="457200" cy="6860290"/>
          </a:xfrm>
        </p:grpSpPr>
        <p:sp>
          <p:nvSpPr>
            <p:cNvPr id="5" name="Rectangle 4"/>
            <p:cNvSpPr/>
            <p:nvPr userDrawn="1"/>
          </p:nvSpPr>
          <p:spPr>
            <a:xfrm rot="16200000">
              <a:off x="10844566" y="5763010"/>
              <a:ext cx="173736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6" name="Rectangle 5"/>
            <p:cNvSpPr/>
            <p:nvPr userDrawn="1"/>
          </p:nvSpPr>
          <p:spPr>
            <a:xfrm rot="16200000">
              <a:off x="10855996" y="628650"/>
              <a:ext cx="1714500" cy="457200"/>
            </a:xfrm>
            <a:prstGeom prst="rect">
              <a:avLst/>
            </a:prstGeom>
            <a:solidFill>
              <a:srgbClr val="002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7" name="Rectangle 6"/>
            <p:cNvSpPr/>
            <p:nvPr userDrawn="1"/>
          </p:nvSpPr>
          <p:spPr>
            <a:xfrm rot="16200000">
              <a:off x="10855996" y="2343150"/>
              <a:ext cx="17145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sp>
          <p:nvSpPr>
            <p:cNvPr id="8" name="Rectangle 7"/>
            <p:cNvSpPr/>
            <p:nvPr userDrawn="1"/>
          </p:nvSpPr>
          <p:spPr>
            <a:xfrm rot="16200000">
              <a:off x="10855996" y="4056447"/>
              <a:ext cx="1714500" cy="457200"/>
            </a:xfrm>
            <a:prstGeom prst="rect">
              <a:avLst/>
            </a:prstGeom>
            <a:solidFill>
              <a:srgbClr val="002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Medium" charset="0"/>
                  <a:ea typeface="Montserrat Medium" charset="0"/>
                  <a:cs typeface="Montserrat Medium" charset="0"/>
                </a:rPr>
                <a:t>CATEGORY</a:t>
              </a:r>
            </a:p>
          </p:txBody>
        </p:sp>
      </p:grpSp>
      <p:sp>
        <p:nvSpPr>
          <p:cNvPr id="10" name="TextBox 9"/>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14" name="Text Placeholder 13"/>
          <p:cNvSpPr>
            <a:spLocks noGrp="1"/>
          </p:cNvSpPr>
          <p:nvPr>
            <p:ph type="body" sz="quarter" idx="11" hasCustomPrompt="1"/>
          </p:nvPr>
        </p:nvSpPr>
        <p:spPr>
          <a:xfrm>
            <a:off x="397375" y="1326284"/>
            <a:ext cx="6398206" cy="364319"/>
          </a:xfrm>
        </p:spPr>
        <p:txBody>
          <a:bodyPr anchor="ctr"/>
          <a:lstStyle>
            <a:lvl1pPr marL="0" indent="0">
              <a:buNone/>
              <a:defRPr sz="1600" b="0" i="0">
                <a:latin typeface="Montserrat Medium" charset="0"/>
                <a:ea typeface="Montserrat Medium" charset="0"/>
                <a:cs typeface="Montserrat Medium" charset="0"/>
              </a:defRPr>
            </a:lvl1pPr>
          </a:lstStyle>
          <a:p>
            <a:pPr lvl="0"/>
            <a:r>
              <a:rPr lang="en-US" dirty="0"/>
              <a:t>Challenge</a:t>
            </a:r>
          </a:p>
        </p:txBody>
      </p:sp>
      <p:sp>
        <p:nvSpPr>
          <p:cNvPr id="19" name="Content Placeholder 3"/>
          <p:cNvSpPr>
            <a:spLocks noGrp="1"/>
          </p:cNvSpPr>
          <p:nvPr>
            <p:ph sz="quarter" idx="12" hasCustomPrompt="1"/>
          </p:nvPr>
        </p:nvSpPr>
        <p:spPr>
          <a:xfrm>
            <a:off x="397375" y="3502452"/>
            <a:ext cx="6397620" cy="1150895"/>
          </a:xfrm>
        </p:spPr>
        <p:txBody>
          <a:bodyPr/>
          <a:lstStyle>
            <a:lvl1pPr marL="91440" indent="-91440">
              <a:spcBef>
                <a:spcPts val="0"/>
              </a:spcBef>
              <a:defRPr sz="1000"/>
            </a:lvl1pPr>
            <a:lvl2pPr>
              <a:defRPr sz="1600"/>
            </a:lvl2pPr>
            <a:lvl3pPr>
              <a:defRPr sz="1600"/>
            </a:lvl3pPr>
            <a:lvl4pPr>
              <a:defRPr sz="1600"/>
            </a:lvl4pPr>
            <a:lvl5pPr>
              <a:defRPr sz="1600"/>
            </a:lvl5pPr>
          </a:lstStyle>
          <a:p>
            <a:pPr lvl="0"/>
            <a:r>
              <a:rPr lang="x-none" dirty="0"/>
              <a:t>Master text styles</a:t>
            </a:r>
          </a:p>
        </p:txBody>
      </p:sp>
      <p:sp>
        <p:nvSpPr>
          <p:cNvPr id="20" name="Text Placeholder 13"/>
          <p:cNvSpPr>
            <a:spLocks noGrp="1"/>
          </p:cNvSpPr>
          <p:nvPr>
            <p:ph type="body" sz="quarter" idx="13" hasCustomPrompt="1"/>
          </p:nvPr>
        </p:nvSpPr>
        <p:spPr>
          <a:xfrm>
            <a:off x="397375" y="3055118"/>
            <a:ext cx="6398206" cy="364319"/>
          </a:xfrm>
        </p:spPr>
        <p:txBody>
          <a:bodyPr anchor="ctr"/>
          <a:lstStyle>
            <a:lvl1pPr marL="0" indent="0">
              <a:buNone/>
              <a:defRPr sz="1600" b="0" i="0">
                <a:latin typeface="Montserrat Medium" charset="0"/>
                <a:ea typeface="Montserrat Medium" charset="0"/>
                <a:cs typeface="Montserrat Medium" charset="0"/>
              </a:defRPr>
            </a:lvl1pPr>
          </a:lstStyle>
          <a:p>
            <a:pPr lvl="0"/>
            <a:r>
              <a:rPr lang="en-US" dirty="0"/>
              <a:t>Approach</a:t>
            </a:r>
          </a:p>
        </p:txBody>
      </p:sp>
      <p:sp>
        <p:nvSpPr>
          <p:cNvPr id="21" name="Content Placeholder 3"/>
          <p:cNvSpPr>
            <a:spLocks noGrp="1"/>
          </p:cNvSpPr>
          <p:nvPr>
            <p:ph sz="quarter" idx="14" hasCustomPrompt="1"/>
          </p:nvPr>
        </p:nvSpPr>
        <p:spPr>
          <a:xfrm>
            <a:off x="397375" y="5231285"/>
            <a:ext cx="6397620" cy="1150895"/>
          </a:xfrm>
        </p:spPr>
        <p:txBody>
          <a:bodyPr/>
          <a:lstStyle>
            <a:lvl1pPr marL="91440" indent="-91440">
              <a:spcBef>
                <a:spcPts val="0"/>
              </a:spcBef>
              <a:defRPr sz="1000"/>
            </a:lvl1pPr>
            <a:lvl2pPr>
              <a:defRPr sz="1600"/>
            </a:lvl2pPr>
            <a:lvl3pPr>
              <a:defRPr sz="1600"/>
            </a:lvl3pPr>
            <a:lvl4pPr>
              <a:defRPr sz="1600"/>
            </a:lvl4pPr>
            <a:lvl5pPr>
              <a:defRPr sz="1600"/>
            </a:lvl5pPr>
          </a:lstStyle>
          <a:p>
            <a:pPr lvl="0"/>
            <a:r>
              <a:rPr lang="x-none" dirty="0"/>
              <a:t>Master text styles</a:t>
            </a:r>
          </a:p>
        </p:txBody>
      </p:sp>
      <p:sp>
        <p:nvSpPr>
          <p:cNvPr id="22" name="Text Placeholder 13"/>
          <p:cNvSpPr>
            <a:spLocks noGrp="1"/>
          </p:cNvSpPr>
          <p:nvPr>
            <p:ph type="body" sz="quarter" idx="15" hasCustomPrompt="1"/>
          </p:nvPr>
        </p:nvSpPr>
        <p:spPr>
          <a:xfrm>
            <a:off x="397375" y="4783951"/>
            <a:ext cx="6398206" cy="364319"/>
          </a:xfrm>
        </p:spPr>
        <p:txBody>
          <a:bodyPr anchor="ctr"/>
          <a:lstStyle>
            <a:lvl1pPr marL="0" indent="0">
              <a:buNone/>
              <a:defRPr sz="1600" b="0" i="0">
                <a:latin typeface="Montserrat Medium" charset="0"/>
                <a:ea typeface="Montserrat Medium" charset="0"/>
                <a:cs typeface="Montserrat Medium" charset="0"/>
              </a:defRPr>
            </a:lvl1pPr>
          </a:lstStyle>
          <a:p>
            <a:pPr lvl="0"/>
            <a:r>
              <a:rPr lang="en-US" dirty="0"/>
              <a:t>Results</a:t>
            </a:r>
          </a:p>
        </p:txBody>
      </p:sp>
      <p:sp>
        <p:nvSpPr>
          <p:cNvPr id="18" name="TextBox 17"/>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2866593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Blue Thank you">
    <p:spTree>
      <p:nvGrpSpPr>
        <p:cNvPr id="1" name=""/>
        <p:cNvGrpSpPr/>
        <p:nvPr/>
      </p:nvGrpSpPr>
      <p:grpSpPr>
        <a:xfrm>
          <a:off x="0" y="0"/>
          <a:ext cx="0" cy="0"/>
          <a:chOff x="0" y="0"/>
          <a:chExt cx="0" cy="0"/>
        </a:xfrm>
      </p:grpSpPr>
      <p:sp>
        <p:nvSpPr>
          <p:cNvPr id="6" name="Rectangle 5"/>
          <p:cNvSpPr/>
          <p:nvPr userDrawn="1"/>
        </p:nvSpPr>
        <p:spPr>
          <a:xfrm>
            <a:off x="0" y="0"/>
            <a:ext cx="121888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10" name="Text Placeholder 3"/>
          <p:cNvSpPr>
            <a:spLocks noGrp="1"/>
          </p:cNvSpPr>
          <p:nvPr>
            <p:ph type="body" sz="quarter" idx="10" hasCustomPrompt="1"/>
          </p:nvPr>
        </p:nvSpPr>
        <p:spPr>
          <a:xfrm>
            <a:off x="324779" y="2701678"/>
            <a:ext cx="10445064" cy="1177615"/>
          </a:xfrm>
        </p:spPr>
        <p:txBody>
          <a:bodyPr anchor="ctr" anchorCtr="0">
            <a:noAutofit/>
          </a:bodyPr>
          <a:lstStyle>
            <a:lvl1pPr marL="0" indent="0" algn="l">
              <a:buFontTx/>
              <a:buNone/>
              <a:defRPr sz="4800" b="0" baseline="0">
                <a:solidFill>
                  <a:schemeClr val="bg1"/>
                </a:solidFill>
                <a:latin typeface="Rokkitt"/>
                <a:cs typeface="Rokkitt"/>
              </a:defRPr>
            </a:lvl1pPr>
          </a:lstStyle>
          <a:p>
            <a:pPr lvl="0"/>
            <a:r>
              <a:rPr lang="en-US" dirty="0"/>
              <a:t>Thank you</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779" y="382187"/>
            <a:ext cx="851549" cy="37574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1101531" y="6051547"/>
            <a:ext cx="819535" cy="80645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9939436" y="6051610"/>
            <a:ext cx="874232" cy="80638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8852032" y="6052990"/>
            <a:ext cx="799540" cy="805010"/>
          </a:xfrm>
          <a:prstGeom prst="rect">
            <a:avLst/>
          </a:prstGeom>
        </p:spPr>
      </p:pic>
      <p:sp>
        <p:nvSpPr>
          <p:cNvPr id="12" name="Text Placeholder 4"/>
          <p:cNvSpPr>
            <a:spLocks noGrp="1"/>
          </p:cNvSpPr>
          <p:nvPr>
            <p:ph type="body" sz="quarter" idx="11" hasCustomPrompt="1"/>
          </p:nvPr>
        </p:nvSpPr>
        <p:spPr>
          <a:xfrm>
            <a:off x="324779" y="3994082"/>
            <a:ext cx="9755286" cy="517648"/>
          </a:xfrm>
        </p:spPr>
        <p:txBody>
          <a:bodyPr anchor="ctr" anchorCtr="0">
            <a:noAutofit/>
          </a:bodyPr>
          <a:lstStyle>
            <a:lvl1pPr marL="0" indent="0" algn="l">
              <a:spcBef>
                <a:spcPts val="800"/>
              </a:spcBef>
              <a:buFontTx/>
              <a:buNone/>
              <a:defRPr sz="1800">
                <a:solidFill>
                  <a:srgbClr val="FFFFFF"/>
                </a:solidFill>
                <a:latin typeface="Montserrat"/>
                <a:cs typeface="Montserrat"/>
              </a:defRPr>
            </a:lvl1pPr>
          </a:lstStyle>
          <a:p>
            <a:pPr lvl="0"/>
            <a:r>
              <a:rPr lang="en-US" dirty="0" err="1"/>
              <a:t>Lorem</a:t>
            </a:r>
            <a:r>
              <a:rPr lang="en-US" dirty="0"/>
              <a:t> </a:t>
            </a:r>
            <a:r>
              <a:rPr lang="en-US" dirty="0" err="1"/>
              <a:t>ipsum</a:t>
            </a:r>
            <a:r>
              <a:rPr lang="en-US" dirty="0"/>
              <a:t> dot solar</a:t>
            </a:r>
          </a:p>
        </p:txBody>
      </p:sp>
      <p:sp>
        <p:nvSpPr>
          <p:cNvPr id="11" name="TextBox 10"/>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3754199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14B690-BAD0-5743-AAF8-B83A4FDE502C}"/>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1400" dirty="0">
              <a:latin typeface="Montserrat" charset="0"/>
              <a:ea typeface="Montserrat" charset="0"/>
              <a:cs typeface="Montserrat" charset="0"/>
            </a:endParaRPr>
          </a:p>
        </p:txBody>
      </p:sp>
    </p:spTree>
    <p:extLst>
      <p:ext uri="{BB962C8B-B14F-4D97-AF65-F5344CB8AC3E}">
        <p14:creationId xmlns:p14="http://schemas.microsoft.com/office/powerpoint/2010/main" val="1889380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53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17133"/>
          <a:stretch/>
        </p:blipFill>
        <p:spPr>
          <a:xfrm>
            <a:off x="6242352" y="365253"/>
            <a:ext cx="5949649" cy="3020284"/>
          </a:xfrm>
          <a:prstGeom prst="rect">
            <a:avLst/>
          </a:prstGeom>
        </p:spPr>
      </p:pic>
      <p:sp>
        <p:nvSpPr>
          <p:cNvPr id="10" name="TextBox 9">
            <a:extLst>
              <a:ext uri="{FF2B5EF4-FFF2-40B4-BE49-F238E27FC236}">
                <a16:creationId xmlns:a16="http://schemas.microsoft.com/office/drawing/2014/main" id="{F253642E-2A36-41E8-8C89-A127B92D3202}"/>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2FA4DD"/>
                </a:solidFill>
                <a:ea typeface="Montserrat" charset="0"/>
                <a:cs typeface="Arial" panose="020B0604020202020204" pitchFamily="34" charset="0"/>
              </a:rPr>
              <a:t>W2O \ </a:t>
            </a:r>
            <a:fld id="{3E7DB552-F491-7542-9C5C-9B2286657205}" type="datetime3">
              <a:rPr lang="en-US" sz="900">
                <a:solidFill>
                  <a:srgbClr val="2FA4DD"/>
                </a:solidFill>
                <a:ea typeface="Montserrat" charset="0"/>
                <a:cs typeface="Arial" panose="020B0604020202020204" pitchFamily="34" charset="0"/>
              </a:rPr>
              <a:pPr defTabSz="914126"/>
              <a:t>20 May 2020</a:t>
            </a:fld>
            <a:r>
              <a:rPr lang="en-US" sz="900" dirty="0">
                <a:solidFill>
                  <a:srgbClr val="2FA4DD"/>
                </a:solidFill>
                <a:ea typeface="Montserrat" charset="0"/>
                <a:cs typeface="Arial" panose="020B0604020202020204" pitchFamily="34" charset="0"/>
              </a:rPr>
              <a:t> \ Proprietary and Confidential Property of W2O Group</a:t>
            </a:r>
          </a:p>
        </p:txBody>
      </p:sp>
      <p:pic>
        <p:nvPicPr>
          <p:cNvPr id="15" name="Picture 14">
            <a:extLst>
              <a:ext uri="{FF2B5EF4-FFF2-40B4-BE49-F238E27FC236}">
                <a16:creationId xmlns:a16="http://schemas.microsoft.com/office/drawing/2014/main" id="{2E80211F-4DF2-4D28-BF9C-C08CE707F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376" y="392113"/>
            <a:ext cx="856202" cy="360176"/>
          </a:xfrm>
          <a:prstGeom prst="rect">
            <a:avLst/>
          </a:prstGeom>
        </p:spPr>
      </p:pic>
      <p:sp>
        <p:nvSpPr>
          <p:cNvPr id="18" name="TextBox 17">
            <a:extLst>
              <a:ext uri="{FF2B5EF4-FFF2-40B4-BE49-F238E27FC236}">
                <a16:creationId xmlns:a16="http://schemas.microsoft.com/office/drawing/2014/main" id="{B23B12F8-621E-4F0D-99E8-2CFD204CEAA2}"/>
              </a:ext>
            </a:extLst>
          </p:cNvPr>
          <p:cNvSpPr txBox="1"/>
          <p:nvPr userDrawn="1"/>
        </p:nvSpPr>
        <p:spPr>
          <a:xfrm>
            <a:off x="1370012" y="313438"/>
            <a:ext cx="304800" cy="369332"/>
          </a:xfrm>
          <a:prstGeom prst="rect">
            <a:avLst/>
          </a:prstGeom>
          <a:noFill/>
        </p:spPr>
        <p:txBody>
          <a:bodyPr wrap="square" rtlCol="0">
            <a:spAutoFit/>
          </a:bodyPr>
          <a:lstStyle/>
          <a:p>
            <a:pPr defTabSz="914126"/>
            <a:r>
              <a:rPr lang="en-US" sz="1799" dirty="0">
                <a:solidFill>
                  <a:srgbClr val="2FA4DD"/>
                </a:solidFill>
              </a:rPr>
              <a:t>+</a:t>
            </a:r>
          </a:p>
        </p:txBody>
      </p:sp>
      <p:sp>
        <p:nvSpPr>
          <p:cNvPr id="19" name="Picture Placeholder 4">
            <a:extLst>
              <a:ext uri="{FF2B5EF4-FFF2-40B4-BE49-F238E27FC236}">
                <a16:creationId xmlns:a16="http://schemas.microsoft.com/office/drawing/2014/main" id="{5D010145-BFB8-4B2C-A445-078828F03CE8}"/>
              </a:ext>
            </a:extLst>
          </p:cNvPr>
          <p:cNvSpPr>
            <a:spLocks noGrp="1"/>
          </p:cNvSpPr>
          <p:nvPr>
            <p:ph type="pic" sz="quarter" idx="15" hasCustomPrompt="1"/>
          </p:nvPr>
        </p:nvSpPr>
        <p:spPr>
          <a:xfrm>
            <a:off x="1827232" y="313439"/>
            <a:ext cx="2285405" cy="521208"/>
          </a:xfrm>
          <a:prstGeom prst="rect">
            <a:avLst/>
          </a:prstGeom>
        </p:spPr>
        <p:txBody>
          <a:bodyPr anchor="ctr"/>
          <a:lstStyle>
            <a:lvl1pPr marL="0" indent="0" algn="ctr">
              <a:buNone/>
              <a:defRPr sz="1400" b="0" i="0">
                <a:solidFill>
                  <a:schemeClr val="tx1">
                    <a:lumMod val="75000"/>
                    <a:lumOff val="25000"/>
                  </a:schemeClr>
                </a:solidFill>
                <a:latin typeface="Montserrat" pitchFamily="2" charset="77"/>
              </a:defRPr>
            </a:lvl1pPr>
          </a:lstStyle>
          <a:p>
            <a:r>
              <a:rPr lang="en-US" dirty="0"/>
              <a:t>Insert client logo here</a:t>
            </a:r>
          </a:p>
        </p:txBody>
      </p:sp>
      <p:sp>
        <p:nvSpPr>
          <p:cNvPr id="13" name="Text Placeholder 2">
            <a:extLst>
              <a:ext uri="{FF2B5EF4-FFF2-40B4-BE49-F238E27FC236}">
                <a16:creationId xmlns:a16="http://schemas.microsoft.com/office/drawing/2014/main" id="{D608AF92-B167-564E-AE2A-2D10E54BD3AE}"/>
              </a:ext>
            </a:extLst>
          </p:cNvPr>
          <p:cNvSpPr>
            <a:spLocks noGrp="1"/>
          </p:cNvSpPr>
          <p:nvPr>
            <p:ph type="body" sz="quarter" idx="16" hasCustomPrompt="1"/>
          </p:nvPr>
        </p:nvSpPr>
        <p:spPr>
          <a:xfrm>
            <a:off x="359284" y="3968496"/>
            <a:ext cx="10500959" cy="1216152"/>
          </a:xfrm>
          <a:prstGeom prst="rect">
            <a:avLst/>
          </a:prstGeom>
        </p:spPr>
        <p:txBody>
          <a:bodyPr lIns="0" tIns="64008" rIns="118872" bIns="64008" anchor="ctr"/>
          <a:lstStyle>
            <a:lvl1pPr marL="0" indent="0">
              <a:buNone/>
              <a:defRPr sz="4799" b="0" i="0">
                <a:solidFill>
                  <a:schemeClr val="accent1"/>
                </a:solidFill>
                <a:latin typeface="Rokkitt" pitchFamily="2" charset="77"/>
              </a:defRPr>
            </a:lvl1pPr>
          </a:lstStyle>
          <a:p>
            <a:pPr lvl="0"/>
            <a:r>
              <a:rPr lang="en-US" dirty="0"/>
              <a:t>Click to edit Master title styles</a:t>
            </a:r>
          </a:p>
        </p:txBody>
      </p:sp>
      <p:sp>
        <p:nvSpPr>
          <p:cNvPr id="14" name="Text Placeholder 5">
            <a:extLst>
              <a:ext uri="{FF2B5EF4-FFF2-40B4-BE49-F238E27FC236}">
                <a16:creationId xmlns:a16="http://schemas.microsoft.com/office/drawing/2014/main" id="{36DB8124-1750-8343-8B9E-15C230F7FA14}"/>
              </a:ext>
            </a:extLst>
          </p:cNvPr>
          <p:cNvSpPr>
            <a:spLocks noGrp="1"/>
          </p:cNvSpPr>
          <p:nvPr>
            <p:ph type="body" sz="quarter" idx="17" hasCustomPrompt="1"/>
          </p:nvPr>
        </p:nvSpPr>
        <p:spPr>
          <a:xfrm>
            <a:off x="359285" y="5330952"/>
            <a:ext cx="9794164" cy="438912"/>
          </a:xfrm>
          <a:prstGeom prst="rect">
            <a:avLst/>
          </a:prstGeom>
        </p:spPr>
        <p:txBody>
          <a:bodyPr lIns="0" tIns="64008" rIns="118872" bIns="64008" anchor="ctr"/>
          <a:lstStyle>
            <a:lvl1pPr marL="0" indent="0">
              <a:buNone/>
              <a:defRPr sz="1999" b="0" i="0">
                <a:solidFill>
                  <a:schemeClr val="tx1">
                    <a:lumMod val="75000"/>
                    <a:lumOff val="25000"/>
                  </a:schemeClr>
                </a:solidFill>
                <a:latin typeface="Montserrat" pitchFamily="2" charset="77"/>
              </a:defRPr>
            </a:lvl1pPr>
          </a:lstStyle>
          <a:p>
            <a:pPr lvl="0"/>
            <a:r>
              <a:rPr lang="en-US" dirty="0"/>
              <a:t>Subtitle / Timeline</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6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17133"/>
          <a:stretch/>
        </p:blipFill>
        <p:spPr>
          <a:xfrm>
            <a:off x="6242352" y="365253"/>
            <a:ext cx="5949649" cy="3020284"/>
          </a:xfrm>
          <a:prstGeom prst="rect">
            <a:avLst/>
          </a:prstGeom>
        </p:spPr>
      </p:pic>
      <p:sp>
        <p:nvSpPr>
          <p:cNvPr id="16" name="Picture Placeholder 4">
            <a:extLst>
              <a:ext uri="{FF2B5EF4-FFF2-40B4-BE49-F238E27FC236}">
                <a16:creationId xmlns:a16="http://schemas.microsoft.com/office/drawing/2014/main" id="{43BCDA4B-75A9-4F6F-8FCB-735D6B4430B6}"/>
              </a:ext>
            </a:extLst>
          </p:cNvPr>
          <p:cNvSpPr>
            <a:spLocks noGrp="1"/>
          </p:cNvSpPr>
          <p:nvPr>
            <p:ph type="pic" sz="quarter" idx="15" hasCustomPrompt="1"/>
          </p:nvPr>
        </p:nvSpPr>
        <p:spPr>
          <a:xfrm>
            <a:off x="2208213" y="5266944"/>
            <a:ext cx="2285405" cy="521208"/>
          </a:xfrm>
          <a:prstGeom prst="rect">
            <a:avLst/>
          </a:prstGeom>
        </p:spPr>
        <p:txBody>
          <a:bodyPr anchor="ctr"/>
          <a:lstStyle>
            <a:lvl1pPr marL="0" indent="0" algn="ctr">
              <a:buNone/>
              <a:defRPr sz="1400" b="0" i="0">
                <a:solidFill>
                  <a:schemeClr val="tx1">
                    <a:lumMod val="75000"/>
                    <a:lumOff val="25000"/>
                  </a:schemeClr>
                </a:solidFill>
                <a:latin typeface="Montserrat" pitchFamily="2" charset="77"/>
              </a:defRPr>
            </a:lvl1pPr>
          </a:lstStyle>
          <a:p>
            <a:r>
              <a:rPr lang="en-US" dirty="0"/>
              <a:t>Insert client logo here</a:t>
            </a:r>
          </a:p>
        </p:txBody>
      </p:sp>
      <p:sp>
        <p:nvSpPr>
          <p:cNvPr id="10" name="TextBox 9">
            <a:extLst>
              <a:ext uri="{FF2B5EF4-FFF2-40B4-BE49-F238E27FC236}">
                <a16:creationId xmlns:a16="http://schemas.microsoft.com/office/drawing/2014/main" id="{85376629-15DA-4932-A27F-BAE3BD7A29DE}"/>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2FA4DD"/>
                </a:solidFill>
                <a:ea typeface="Montserrat" charset="0"/>
                <a:cs typeface="Arial" panose="020B0604020202020204" pitchFamily="34" charset="0"/>
              </a:rPr>
              <a:t>W2O \ </a:t>
            </a:r>
            <a:fld id="{3E7DB552-F491-7542-9C5C-9B2286657205}" type="datetime3">
              <a:rPr lang="en-US" sz="900">
                <a:solidFill>
                  <a:srgbClr val="2FA4DD"/>
                </a:solidFill>
                <a:ea typeface="Montserrat" charset="0"/>
                <a:cs typeface="Arial" panose="020B0604020202020204" pitchFamily="34" charset="0"/>
              </a:rPr>
              <a:pPr defTabSz="914126"/>
              <a:t>20 May 2020</a:t>
            </a:fld>
            <a:r>
              <a:rPr lang="en-US" sz="900" dirty="0">
                <a:solidFill>
                  <a:srgbClr val="2FA4DD"/>
                </a:solidFill>
                <a:ea typeface="Montserrat" charset="0"/>
                <a:cs typeface="Arial" panose="020B0604020202020204" pitchFamily="34" charset="0"/>
              </a:rPr>
              <a:t> \ Proprietary and Confidential Property of W2O Group</a:t>
            </a:r>
          </a:p>
        </p:txBody>
      </p:sp>
      <p:pic>
        <p:nvPicPr>
          <p:cNvPr id="15" name="Picture 14">
            <a:extLst>
              <a:ext uri="{FF2B5EF4-FFF2-40B4-BE49-F238E27FC236}">
                <a16:creationId xmlns:a16="http://schemas.microsoft.com/office/drawing/2014/main" id="{658B73DC-E031-41E7-8918-CE6927F27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376" y="392113"/>
            <a:ext cx="856202" cy="360176"/>
          </a:xfrm>
          <a:prstGeom prst="rect">
            <a:avLst/>
          </a:prstGeom>
        </p:spPr>
      </p:pic>
      <p:sp>
        <p:nvSpPr>
          <p:cNvPr id="12" name="Text Placeholder 2">
            <a:extLst>
              <a:ext uri="{FF2B5EF4-FFF2-40B4-BE49-F238E27FC236}">
                <a16:creationId xmlns:a16="http://schemas.microsoft.com/office/drawing/2014/main" id="{712EE7E9-AD92-8E4B-8D47-00513E55B981}"/>
              </a:ext>
            </a:extLst>
          </p:cNvPr>
          <p:cNvSpPr>
            <a:spLocks noGrp="1"/>
          </p:cNvSpPr>
          <p:nvPr>
            <p:ph type="body" sz="quarter" idx="16" hasCustomPrompt="1"/>
          </p:nvPr>
        </p:nvSpPr>
        <p:spPr>
          <a:xfrm>
            <a:off x="359284" y="3968496"/>
            <a:ext cx="10500959" cy="1216152"/>
          </a:xfrm>
          <a:prstGeom prst="rect">
            <a:avLst/>
          </a:prstGeom>
        </p:spPr>
        <p:txBody>
          <a:bodyPr lIns="0" tIns="64008" rIns="118872" bIns="64008" anchor="ctr"/>
          <a:lstStyle>
            <a:lvl1pPr marL="0" indent="0">
              <a:buNone/>
              <a:defRPr sz="4799" b="0" i="0">
                <a:solidFill>
                  <a:schemeClr val="accent1"/>
                </a:solidFill>
                <a:latin typeface="Rokkitt" pitchFamily="2" charset="77"/>
              </a:defRPr>
            </a:lvl1pPr>
          </a:lstStyle>
          <a:p>
            <a:pPr lvl="0"/>
            <a:r>
              <a:rPr lang="en-US" dirty="0"/>
              <a:t>Click to edit Master title styles</a:t>
            </a:r>
          </a:p>
        </p:txBody>
      </p:sp>
      <p:sp>
        <p:nvSpPr>
          <p:cNvPr id="13" name="Text Placeholder 5">
            <a:extLst>
              <a:ext uri="{FF2B5EF4-FFF2-40B4-BE49-F238E27FC236}">
                <a16:creationId xmlns:a16="http://schemas.microsoft.com/office/drawing/2014/main" id="{0C0E0B5A-5246-1044-AC41-17DCAD36E27E}"/>
              </a:ext>
            </a:extLst>
          </p:cNvPr>
          <p:cNvSpPr>
            <a:spLocks noGrp="1"/>
          </p:cNvSpPr>
          <p:nvPr>
            <p:ph type="body" sz="quarter" idx="23" hasCustomPrompt="1"/>
          </p:nvPr>
        </p:nvSpPr>
        <p:spPr>
          <a:xfrm>
            <a:off x="359285" y="5330952"/>
            <a:ext cx="1848928" cy="438912"/>
          </a:xfrm>
          <a:prstGeom prst="rect">
            <a:avLst/>
          </a:prstGeom>
        </p:spPr>
        <p:txBody>
          <a:bodyPr lIns="0" tIns="64008" rIns="118872" bIns="64008" anchor="ctr"/>
          <a:lstStyle>
            <a:lvl1pPr marL="0" indent="0">
              <a:buNone/>
              <a:defRPr sz="1999" b="0" i="0">
                <a:solidFill>
                  <a:schemeClr val="tx1">
                    <a:lumMod val="75000"/>
                    <a:lumOff val="25000"/>
                  </a:schemeClr>
                </a:solidFill>
                <a:latin typeface="Montserrat" pitchFamily="2" charset="77"/>
              </a:defRPr>
            </a:lvl1pPr>
          </a:lstStyle>
          <a:p>
            <a:pPr lvl="0"/>
            <a:r>
              <a:rPr lang="en-US" dirty="0"/>
              <a:t>Prepared for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2O Family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DA2B7D-F36F-4B00-BE0A-3F4CCCCB1E88}"/>
              </a:ext>
            </a:extLst>
          </p:cNvPr>
          <p:cNvPicPr>
            <a:picLocks noChangeAspect="1"/>
          </p:cNvPicPr>
          <p:nvPr userDrawn="1"/>
        </p:nvPicPr>
        <p:blipFill rotWithShape="1">
          <a:blip r:embed="rId2"/>
          <a:srcRect r="17986"/>
          <a:stretch/>
        </p:blipFill>
        <p:spPr>
          <a:xfrm>
            <a:off x="2639456" y="607961"/>
            <a:ext cx="6909914" cy="56420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2O Family Slid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2886282" y="804334"/>
            <a:ext cx="7581165" cy="5300370"/>
            <a:chOff x="3208819" y="1192891"/>
            <a:chExt cx="6843758" cy="4784812"/>
          </a:xfrm>
        </p:grpSpPr>
        <p:cxnSp>
          <p:nvCxnSpPr>
            <p:cNvPr id="9" name="Straight Connector 8"/>
            <p:cNvCxnSpPr/>
            <p:nvPr/>
          </p:nvCxnSpPr>
          <p:spPr>
            <a:xfrm>
              <a:off x="5393598" y="2138815"/>
              <a:ext cx="1746817" cy="38388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11809" y="3303769"/>
              <a:ext cx="2898648" cy="2037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59143" y="4097652"/>
              <a:ext cx="691204" cy="738690"/>
            </a:xfrm>
            <a:prstGeom prst="rect">
              <a:avLst/>
            </a:prstGeom>
          </p:spPr>
        </p:pic>
        <p:sp>
          <p:nvSpPr>
            <p:cNvPr id="12" name="TextBox 11"/>
            <p:cNvSpPr txBox="1"/>
            <p:nvPr/>
          </p:nvSpPr>
          <p:spPr>
            <a:xfrm>
              <a:off x="5590114" y="2228850"/>
              <a:ext cx="4462463" cy="984885"/>
            </a:xfrm>
            <a:prstGeom prst="rect">
              <a:avLst/>
            </a:prstGeom>
            <a:noFill/>
          </p:spPr>
          <p:txBody>
            <a:bodyPr wrap="square" rtlCol="0">
              <a:spAutoFit/>
            </a:bodyPr>
            <a:lstStyle/>
            <a:p>
              <a:pPr algn="r"/>
              <a:r>
                <a:rPr lang="en-US" sz="5800" dirty="0">
                  <a:solidFill>
                    <a:schemeClr val="bg1"/>
                  </a:solidFill>
                  <a:latin typeface="Rokkitt" charset="0"/>
                  <a:ea typeface="Rokkitt" charset="0"/>
                  <a:cs typeface="Rokkitt" charset="0"/>
                </a:rPr>
                <a:t>Build yours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8819" y="1192891"/>
              <a:ext cx="2344848" cy="1035959"/>
            </a:xfrm>
            <a:prstGeom prst="rect">
              <a:avLst/>
            </a:prstGeom>
          </p:spPr>
        </p:pic>
        <p:sp>
          <p:nvSpPr>
            <p:cNvPr id="14" name="Rectangle 13"/>
            <p:cNvSpPr/>
            <p:nvPr/>
          </p:nvSpPr>
          <p:spPr>
            <a:xfrm>
              <a:off x="6172167" y="1615754"/>
              <a:ext cx="2898648" cy="2898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a:endParaRPr>
            </a:p>
          </p:txBody>
        </p:sp>
        <p:sp>
          <p:nvSpPr>
            <p:cNvPr id="15" name="Rectangle 14"/>
            <p:cNvSpPr/>
            <p:nvPr/>
          </p:nvSpPr>
          <p:spPr>
            <a:xfrm>
              <a:off x="6721873" y="1830942"/>
              <a:ext cx="3140745" cy="2570063"/>
            </a:xfrm>
            <a:prstGeom prst="rect">
              <a:avLst/>
            </a:prstGeom>
          </p:spPr>
          <p:txBody>
            <a:bodyPr wrap="square">
              <a:spAutoFit/>
            </a:bodyPr>
            <a:lstStyle/>
            <a:p>
              <a:pPr>
                <a:lnSpc>
                  <a:spcPct val="175000"/>
                </a:lnSpc>
              </a:pPr>
              <a:r>
                <a:rPr lang="en-US" sz="1900" dirty="0">
                  <a:solidFill>
                    <a:schemeClr val="bg1"/>
                  </a:solidFill>
                  <a:latin typeface="Montserrat Light" charset="0"/>
                  <a:ea typeface="Montserrat Light" charset="0"/>
                  <a:cs typeface="Montserrat Light" charset="0"/>
                </a:rPr>
                <a:t>wcg</a:t>
              </a:r>
            </a:p>
            <a:p>
              <a:pPr>
                <a:lnSpc>
                  <a:spcPct val="175000"/>
                </a:lnSpc>
              </a:pPr>
              <a:r>
                <a:rPr lang="en-US" sz="1900" dirty="0">
                  <a:solidFill>
                    <a:schemeClr val="bg1"/>
                  </a:solidFill>
                  <a:latin typeface="Montserrat Light" charset="0"/>
                  <a:ea typeface="Montserrat Light" charset="0"/>
                  <a:cs typeface="Montserrat Light" charset="0"/>
                </a:rPr>
                <a:t>twist</a:t>
              </a:r>
            </a:p>
            <a:p>
              <a:pPr>
                <a:lnSpc>
                  <a:spcPct val="175000"/>
                </a:lnSpc>
              </a:pPr>
              <a:r>
                <a:rPr lang="en-US" sz="1900" dirty="0">
                  <a:solidFill>
                    <a:schemeClr val="bg1"/>
                  </a:solidFill>
                  <a:latin typeface="Montserrat Light" charset="0"/>
                  <a:ea typeface="Montserrat Light" charset="0"/>
                  <a:cs typeface="Montserrat Light" charset="0"/>
                </a:rPr>
                <a:t>pure</a:t>
              </a:r>
            </a:p>
            <a:p>
              <a:pPr>
                <a:lnSpc>
                  <a:spcPct val="175000"/>
                </a:lnSpc>
              </a:pPr>
              <a:r>
                <a:rPr lang="en-US" sz="1900" dirty="0">
                  <a:solidFill>
                    <a:schemeClr val="bg1"/>
                  </a:solidFill>
                  <a:latin typeface="Montserrat Light" charset="0"/>
                  <a:ea typeface="Montserrat Light" charset="0"/>
                  <a:cs typeface="Montserrat Light" charset="0"/>
                </a:rPr>
                <a:t>sentient</a:t>
              </a:r>
            </a:p>
            <a:p>
              <a:pPr>
                <a:lnSpc>
                  <a:spcPct val="175000"/>
                </a:lnSpc>
              </a:pPr>
              <a:r>
                <a:rPr lang="en-US" sz="1900" dirty="0" err="1">
                  <a:solidFill>
                    <a:schemeClr val="bg1"/>
                  </a:solidFill>
                  <a:latin typeface="Montserrat Light" charset="0"/>
                  <a:ea typeface="Montserrat Light" charset="0"/>
                  <a:cs typeface="Montserrat Light" charset="0"/>
                </a:rPr>
                <a:t>marketeching</a:t>
              </a:r>
              <a:endParaRPr lang="en-US" sz="1900" dirty="0">
                <a:solidFill>
                  <a:schemeClr val="bg1"/>
                </a:solidFill>
                <a:latin typeface="Montserrat Light" charset="0"/>
                <a:ea typeface="Montserrat Light" charset="0"/>
                <a:cs typeface="Montserrat Light" charset="0"/>
              </a:endParaRPr>
            </a:p>
          </p:txBody>
        </p:sp>
        <p:sp>
          <p:nvSpPr>
            <p:cNvPr id="16" name="TextBox 15"/>
            <p:cNvSpPr txBox="1"/>
            <p:nvPr/>
          </p:nvSpPr>
          <p:spPr>
            <a:xfrm>
              <a:off x="4156599" y="3658615"/>
              <a:ext cx="2061376" cy="1300289"/>
            </a:xfrm>
            <a:prstGeom prst="rect">
              <a:avLst/>
            </a:prstGeom>
            <a:noFill/>
          </p:spPr>
          <p:txBody>
            <a:bodyPr wrap="square" rtlCol="0">
              <a:spAutoFit/>
            </a:bodyPr>
            <a:lstStyle/>
            <a:p>
              <a:pPr>
                <a:lnSpc>
                  <a:spcPct val="80000"/>
                </a:lnSpc>
              </a:pPr>
              <a:r>
                <a:rPr lang="en-US" sz="3600" dirty="0">
                  <a:solidFill>
                    <a:schemeClr val="tx2"/>
                  </a:solidFill>
                  <a:latin typeface="Rokkitt"/>
                  <a:ea typeface="Rokkitt" charset="0"/>
                  <a:cs typeface="Rokkitt"/>
                </a:rPr>
                <a:t>The </a:t>
              </a:r>
              <a:br>
                <a:rPr lang="en-US" sz="3600" dirty="0">
                  <a:solidFill>
                    <a:schemeClr val="tx2"/>
                  </a:solidFill>
                  <a:latin typeface="Rokkitt"/>
                  <a:ea typeface="Rokkitt" charset="0"/>
                  <a:cs typeface="Rokkitt"/>
                </a:rPr>
              </a:br>
              <a:r>
                <a:rPr lang="en-US" sz="3600" dirty="0">
                  <a:solidFill>
                    <a:schemeClr val="tx2"/>
                  </a:solidFill>
                  <a:latin typeface="Rokkitt"/>
                  <a:ea typeface="Rokkitt" charset="0"/>
                  <a:cs typeface="Rokkitt"/>
                </a:rPr>
                <a:t>W2O </a:t>
              </a:r>
              <a:br>
                <a:rPr lang="en-US" sz="3600" dirty="0">
                  <a:solidFill>
                    <a:schemeClr val="tx2"/>
                  </a:solidFill>
                  <a:latin typeface="Rokkitt"/>
                  <a:ea typeface="Rokkitt" charset="0"/>
                  <a:cs typeface="Rokkitt"/>
                </a:rPr>
              </a:br>
              <a:r>
                <a:rPr lang="en-US" sz="3600" dirty="0">
                  <a:solidFill>
                    <a:schemeClr val="tx2"/>
                  </a:solidFill>
                  <a:latin typeface="Rokkitt"/>
                  <a:ea typeface="Rokkitt" charset="0"/>
                  <a:cs typeface="Rokkitt"/>
                </a:rPr>
                <a:t>Family</a:t>
              </a:r>
            </a:p>
          </p:txBody>
        </p:sp>
      </p:grpSp>
      <p:sp>
        <p:nvSpPr>
          <p:cNvPr id="17" name="TextBox 16"/>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19" name="TextBox 18"/>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300132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userDrawn="1"/>
        </p:nvSpPr>
        <p:spPr>
          <a:xfrm>
            <a:off x="5332412" y="0"/>
            <a:ext cx="685641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endParaRPr>
          </a:p>
        </p:txBody>
      </p:sp>
      <p:sp>
        <p:nvSpPr>
          <p:cNvPr id="11" name="TextBox 10">
            <a:extLst>
              <a:ext uri="{FF2B5EF4-FFF2-40B4-BE49-F238E27FC236}">
                <a16:creationId xmlns:a16="http://schemas.microsoft.com/office/drawing/2014/main" id="{A8E44652-AB1B-48CF-AADA-4A71CB21BAB3}"/>
              </a:ext>
            </a:extLst>
          </p:cNvPr>
          <p:cNvSpPr txBox="1"/>
          <p:nvPr userDrawn="1"/>
        </p:nvSpPr>
        <p:spPr>
          <a:xfrm>
            <a:off x="8750012" y="6490400"/>
            <a:ext cx="2990071" cy="230832"/>
          </a:xfrm>
          <a:prstGeom prst="rect">
            <a:avLst/>
          </a:prstGeom>
          <a:noFill/>
        </p:spPr>
        <p:txBody>
          <a:bodyPr wrap="square" lIns="0" rIns="0" rtlCol="0">
            <a:spAutoFit/>
          </a:bodyPr>
          <a:lstStyle/>
          <a:p>
            <a:pPr algn="r" defTabSz="914126"/>
            <a:r>
              <a:rPr lang="en-US" sz="900" dirty="0">
                <a:solidFill>
                  <a:srgbClr val="2FA4DD"/>
                </a:solidFill>
                <a:ea typeface="Montserrat" charset="0"/>
                <a:cs typeface="Arial" panose="020B0604020202020204" pitchFamily="34" charset="0"/>
              </a:rPr>
              <a:t>Pg. </a:t>
            </a:r>
            <a:fld id="{1E28CF6B-2183-924A-A57B-4622D0AEFE26}" type="slidenum">
              <a:rPr lang="en-US" sz="900">
                <a:solidFill>
                  <a:srgbClr val="2FA4DD"/>
                </a:solidFill>
                <a:ea typeface="Montserrat" charset="0"/>
                <a:cs typeface="Arial" panose="020B0604020202020204" pitchFamily="34" charset="0"/>
              </a:rPr>
              <a:pPr algn="r" defTabSz="914126"/>
              <a:t>‹#›</a:t>
            </a:fld>
            <a:endParaRPr lang="en-US" sz="900" dirty="0">
              <a:solidFill>
                <a:srgbClr val="2FA4DD"/>
              </a:solidFill>
              <a:ea typeface="Montserrat" charset="0"/>
              <a:cs typeface="Arial" panose="020B0604020202020204" pitchFamily="34" charset="0"/>
            </a:endParaRPr>
          </a:p>
        </p:txBody>
      </p:sp>
      <p:sp>
        <p:nvSpPr>
          <p:cNvPr id="12" name="Title 1">
            <a:extLst>
              <a:ext uri="{FF2B5EF4-FFF2-40B4-BE49-F238E27FC236}">
                <a16:creationId xmlns:a16="http://schemas.microsoft.com/office/drawing/2014/main" id="{631E1ACA-1E03-42C1-8FA4-0D3035CE312D}"/>
              </a:ext>
            </a:extLst>
          </p:cNvPr>
          <p:cNvSpPr>
            <a:spLocks noGrp="1"/>
          </p:cNvSpPr>
          <p:nvPr>
            <p:ph type="title" hasCustomPrompt="1"/>
          </p:nvPr>
        </p:nvSpPr>
        <p:spPr>
          <a:xfrm>
            <a:off x="593852" y="504920"/>
            <a:ext cx="4196820" cy="563549"/>
          </a:xfrm>
          <a:prstGeom prst="rect">
            <a:avLst/>
          </a:prstGeom>
        </p:spPr>
        <p:txBody>
          <a:bodyPr lIns="0" rIns="0" bIns="0" anchor="t"/>
          <a:lstStyle>
            <a:lvl1pPr>
              <a:lnSpc>
                <a:spcPts val="2799"/>
              </a:lnSpc>
              <a:defRPr sz="3199" b="0" i="0">
                <a:solidFill>
                  <a:schemeClr val="accent1"/>
                </a:solidFill>
                <a:latin typeface="Rokkitt" pitchFamily="2" charset="77"/>
              </a:defRPr>
            </a:lvl1pPr>
          </a:lstStyle>
          <a:p>
            <a:r>
              <a:rPr lang="en-US" dirty="0"/>
              <a:t>Agenda</a:t>
            </a:r>
          </a:p>
        </p:txBody>
      </p:sp>
      <p:sp>
        <p:nvSpPr>
          <p:cNvPr id="7" name="Text Placeholder 2">
            <a:extLst>
              <a:ext uri="{FF2B5EF4-FFF2-40B4-BE49-F238E27FC236}">
                <a16:creationId xmlns:a16="http://schemas.microsoft.com/office/drawing/2014/main" id="{5F8EA045-FD7E-4919-8D5C-28B2D224EC28}"/>
              </a:ext>
            </a:extLst>
          </p:cNvPr>
          <p:cNvSpPr>
            <a:spLocks noGrp="1"/>
          </p:cNvSpPr>
          <p:nvPr>
            <p:ph type="body" sz="quarter" idx="13"/>
          </p:nvPr>
        </p:nvSpPr>
        <p:spPr>
          <a:xfrm>
            <a:off x="5774456" y="504920"/>
            <a:ext cx="4540337" cy="5756181"/>
          </a:xfrm>
          <a:prstGeom prst="rect">
            <a:avLst/>
          </a:prstGeom>
        </p:spPr>
        <p:txBody>
          <a:bodyPr lIns="0" rIns="0"/>
          <a:lstStyle>
            <a:lvl1pPr marL="0" indent="0" algn="l">
              <a:lnSpc>
                <a:spcPct val="100000"/>
              </a:lnSpc>
              <a:spcBef>
                <a:spcPts val="0"/>
              </a:spcBef>
              <a:buFontTx/>
              <a:buNone/>
              <a:defRPr sz="1799" b="0" i="0">
                <a:solidFill>
                  <a:schemeClr val="tx1">
                    <a:lumMod val="75000"/>
                    <a:lumOff val="25000"/>
                  </a:schemeClr>
                </a:solidFill>
                <a:latin typeface="Montserrat" pitchFamily="2" charset="77"/>
              </a:defRPr>
            </a:lvl1pPr>
            <a:lvl2pPr marL="274238" indent="-137119">
              <a:defRPr sz="1400">
                <a:solidFill>
                  <a:schemeClr val="tx1">
                    <a:lumMod val="75000"/>
                    <a:lumOff val="25000"/>
                  </a:schemeClr>
                </a:solidFill>
                <a:latin typeface="+mn-lt"/>
              </a:defRPr>
            </a:lvl2pPr>
            <a:lvl3pPr marL="274238" indent="-137119">
              <a:defRPr sz="1400">
                <a:solidFill>
                  <a:schemeClr val="tx1">
                    <a:lumMod val="75000"/>
                    <a:lumOff val="25000"/>
                  </a:schemeClr>
                </a:solidFill>
                <a:latin typeface="+mn-lt"/>
              </a:defRPr>
            </a:lvl3pPr>
            <a:lvl4pPr marL="274238" indent="-137119">
              <a:defRPr sz="1400">
                <a:solidFill>
                  <a:schemeClr val="tx1">
                    <a:lumMod val="75000"/>
                    <a:lumOff val="25000"/>
                  </a:schemeClr>
                </a:solidFill>
                <a:latin typeface="+mn-lt"/>
              </a:defRPr>
            </a:lvl4pPr>
            <a:lvl5pPr marL="274238" indent="-137119">
              <a:defRPr sz="1400">
                <a:solidFill>
                  <a:schemeClr val="tx1">
                    <a:lumMod val="75000"/>
                    <a:lumOff val="25000"/>
                  </a:schemeClr>
                </a:solidFill>
                <a:latin typeface="+mn-lt"/>
              </a:defRPr>
            </a:lvl5pPr>
          </a:lstStyle>
          <a:p>
            <a:pPr lvl="0"/>
            <a:r>
              <a:rPr lang="en-US"/>
              <a:t>Click to edit Master text styles</a:t>
            </a:r>
          </a:p>
        </p:txBody>
      </p:sp>
      <p:sp>
        <p:nvSpPr>
          <p:cNvPr id="8" name="Text Placeholder 2">
            <a:extLst>
              <a:ext uri="{FF2B5EF4-FFF2-40B4-BE49-F238E27FC236}">
                <a16:creationId xmlns:a16="http://schemas.microsoft.com/office/drawing/2014/main" id="{F6D4B63D-66D9-4898-B000-D9C071DCF6E9}"/>
              </a:ext>
            </a:extLst>
          </p:cNvPr>
          <p:cNvSpPr>
            <a:spLocks noGrp="1"/>
          </p:cNvSpPr>
          <p:nvPr>
            <p:ph type="body" sz="quarter" idx="14" hasCustomPrompt="1"/>
          </p:nvPr>
        </p:nvSpPr>
        <p:spPr>
          <a:xfrm>
            <a:off x="10632777" y="504920"/>
            <a:ext cx="1107307" cy="5756181"/>
          </a:xfrm>
          <a:prstGeom prst="rect">
            <a:avLst/>
          </a:prstGeom>
        </p:spPr>
        <p:txBody>
          <a:bodyPr lIns="0" rIns="0"/>
          <a:lstStyle>
            <a:lvl1pPr marL="0" indent="0" algn="l">
              <a:lnSpc>
                <a:spcPct val="100000"/>
              </a:lnSpc>
              <a:spcBef>
                <a:spcPts val="0"/>
              </a:spcBef>
              <a:buFontTx/>
              <a:buNone/>
              <a:defRPr sz="1799" b="0" i="0">
                <a:solidFill>
                  <a:schemeClr val="accent1"/>
                </a:solidFill>
                <a:latin typeface="Montserrat" pitchFamily="2" charset="77"/>
              </a:defRPr>
            </a:lvl1pPr>
            <a:lvl2pPr marL="274238" indent="-137119">
              <a:defRPr sz="1400">
                <a:solidFill>
                  <a:schemeClr val="tx1">
                    <a:lumMod val="75000"/>
                    <a:lumOff val="25000"/>
                  </a:schemeClr>
                </a:solidFill>
                <a:latin typeface="+mn-lt"/>
              </a:defRPr>
            </a:lvl2pPr>
            <a:lvl3pPr marL="274238" indent="-137119">
              <a:defRPr sz="1400">
                <a:solidFill>
                  <a:schemeClr val="tx1">
                    <a:lumMod val="75000"/>
                    <a:lumOff val="25000"/>
                  </a:schemeClr>
                </a:solidFill>
                <a:latin typeface="+mn-lt"/>
              </a:defRPr>
            </a:lvl3pPr>
            <a:lvl4pPr marL="274238" indent="-137119">
              <a:defRPr sz="1400">
                <a:solidFill>
                  <a:schemeClr val="tx1">
                    <a:lumMod val="75000"/>
                    <a:lumOff val="25000"/>
                  </a:schemeClr>
                </a:solidFill>
                <a:latin typeface="+mn-lt"/>
              </a:defRPr>
            </a:lvl4pPr>
            <a:lvl5pPr marL="274238" indent="-137119">
              <a:defRPr sz="1400">
                <a:solidFill>
                  <a:schemeClr val="tx1">
                    <a:lumMod val="75000"/>
                    <a:lumOff val="25000"/>
                  </a:schemeClr>
                </a:solidFill>
                <a:latin typeface="+mn-lt"/>
              </a:defRPr>
            </a:lvl5pPr>
          </a:lstStyle>
          <a:p>
            <a:pPr lvl="0"/>
            <a:r>
              <a:rPr lang="en-US" dirty="0"/>
              <a:t>Page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lobal Footprint">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220CA029-E831-407C-8EED-75F9230E1EA3}"/>
              </a:ext>
            </a:extLst>
          </p:cNvPr>
          <p:cNvPicPr>
            <a:picLocks noChangeAspect="1"/>
          </p:cNvPicPr>
          <p:nvPr userDrawn="1"/>
        </p:nvPicPr>
        <p:blipFill rotWithShape="1">
          <a:blip>
            <a:extLst>
              <a:ext uri="{28A0092B-C50C-407E-A947-70E740481C1C}">
                <a14:useLocalDpi xmlns:a14="http://schemas.microsoft.com/office/drawing/2010/main" val="0"/>
              </a:ext>
            </a:extLst>
          </a:blip>
          <a:srcRect l="7837" t="4257" r="15789" b="19370"/>
          <a:stretch/>
        </p:blipFill>
        <p:spPr>
          <a:xfrm>
            <a:off x="-1" y="0"/>
            <a:ext cx="12188826" cy="6858000"/>
          </a:xfrm>
          <a:prstGeom prst="rect">
            <a:avLst/>
          </a:prstGeom>
        </p:spPr>
      </p:pic>
      <p:sp>
        <p:nvSpPr>
          <p:cNvPr id="38" name="Rectangle 37">
            <a:extLst>
              <a:ext uri="{FF2B5EF4-FFF2-40B4-BE49-F238E27FC236}">
                <a16:creationId xmlns:a16="http://schemas.microsoft.com/office/drawing/2014/main" id="{292FE5E9-7BAA-4712-8FEA-47427BE992F6}"/>
              </a:ext>
            </a:extLst>
          </p:cNvPr>
          <p:cNvSpPr/>
          <p:nvPr userDrawn="1"/>
        </p:nvSpPr>
        <p:spPr>
          <a:xfrm>
            <a:off x="6636630" y="2181825"/>
            <a:ext cx="4689650" cy="2864212"/>
          </a:xfrm>
          <a:prstGeom prst="rect">
            <a:avLst/>
          </a:prstGeom>
          <a:solidFill>
            <a:schemeClr val="bg1">
              <a:alpha val="75000"/>
            </a:schemeClr>
          </a:solidFill>
        </p:spPr>
        <p:txBody>
          <a:bodyPr vert="horz" lIns="548497" tIns="45708" rIns="91412" bIns="45707" rtlCol="0" anchor="ctr" anchorCtr="0">
            <a:noAutofit/>
          </a:bodyPr>
          <a:lstStyle/>
          <a:p>
            <a:pPr defTabSz="609362">
              <a:spcBef>
                <a:spcPts val="1200"/>
              </a:spcBef>
              <a:buClr>
                <a:srgbClr val="002B3F"/>
              </a:buClr>
            </a:pPr>
            <a:endParaRPr lang="en-US" altLang="en-US" sz="1400" dirty="0">
              <a:solidFill>
                <a:srgbClr val="000000"/>
              </a:solidFill>
              <a:cs typeface="Arial" panose="020B0604020202020204" pitchFamily="34" charset="0"/>
            </a:endParaRPr>
          </a:p>
        </p:txBody>
      </p:sp>
      <p:sp>
        <p:nvSpPr>
          <p:cNvPr id="39" name="Rectangle 38">
            <a:extLst>
              <a:ext uri="{FF2B5EF4-FFF2-40B4-BE49-F238E27FC236}">
                <a16:creationId xmlns:a16="http://schemas.microsoft.com/office/drawing/2014/main" id="{48554E10-E731-4567-B96B-260876DC8EF8}"/>
              </a:ext>
            </a:extLst>
          </p:cNvPr>
          <p:cNvSpPr/>
          <p:nvPr userDrawn="1"/>
        </p:nvSpPr>
        <p:spPr>
          <a:xfrm>
            <a:off x="6636630" y="2132750"/>
            <a:ext cx="4689650" cy="738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defTabSz="609376"/>
            <a:endParaRPr lang="en-US" sz="1866" dirty="0">
              <a:solidFill>
                <a:srgbClr val="F7F7F7"/>
              </a:solidFill>
            </a:endParaRPr>
          </a:p>
        </p:txBody>
      </p:sp>
      <p:sp>
        <p:nvSpPr>
          <p:cNvPr id="40" name="Rectangle 39">
            <a:extLst>
              <a:ext uri="{FF2B5EF4-FFF2-40B4-BE49-F238E27FC236}">
                <a16:creationId xmlns:a16="http://schemas.microsoft.com/office/drawing/2014/main" id="{D8927EE0-F25C-4586-AF5D-E350ECD5F09E}"/>
              </a:ext>
            </a:extLst>
          </p:cNvPr>
          <p:cNvSpPr/>
          <p:nvPr userDrawn="1"/>
        </p:nvSpPr>
        <p:spPr>
          <a:xfrm>
            <a:off x="6636630" y="5029192"/>
            <a:ext cx="4689650" cy="738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defTabSz="609376"/>
            <a:endParaRPr lang="en-US" sz="1866" dirty="0">
              <a:solidFill>
                <a:srgbClr val="F7F7F7"/>
              </a:solidFill>
            </a:endParaRPr>
          </a:p>
        </p:txBody>
      </p:sp>
      <p:graphicFrame>
        <p:nvGraphicFramePr>
          <p:cNvPr id="56" name="Table 55">
            <a:extLst>
              <a:ext uri="{FF2B5EF4-FFF2-40B4-BE49-F238E27FC236}">
                <a16:creationId xmlns:a16="http://schemas.microsoft.com/office/drawing/2014/main" id="{4F8DF6DC-71DE-418A-93AF-01A8480604C0}"/>
              </a:ext>
            </a:extLst>
          </p:cNvPr>
          <p:cNvGraphicFramePr>
            <a:graphicFrameLocks noGrp="1"/>
          </p:cNvGraphicFramePr>
          <p:nvPr userDrawn="1"/>
        </p:nvGraphicFramePr>
        <p:xfrm>
          <a:off x="6757656" y="2216094"/>
          <a:ext cx="4516162" cy="2711168"/>
        </p:xfrm>
        <a:graphic>
          <a:graphicData uri="http://schemas.openxmlformats.org/drawingml/2006/table">
            <a:tbl>
              <a:tblPr firstRow="1" bandRow="1">
                <a:tableStyleId>{5C22544A-7EE6-4342-B048-85BDC9FD1C3A}</a:tableStyleId>
              </a:tblPr>
              <a:tblGrid>
                <a:gridCol w="2258081">
                  <a:extLst>
                    <a:ext uri="{9D8B030D-6E8A-4147-A177-3AD203B41FA5}">
                      <a16:colId xmlns:a16="http://schemas.microsoft.com/office/drawing/2014/main" val="3317428055"/>
                    </a:ext>
                  </a:extLst>
                </a:gridCol>
                <a:gridCol w="2258081">
                  <a:extLst>
                    <a:ext uri="{9D8B030D-6E8A-4147-A177-3AD203B41FA5}">
                      <a16:colId xmlns:a16="http://schemas.microsoft.com/office/drawing/2014/main" val="2613672255"/>
                    </a:ext>
                  </a:extLst>
                </a:gridCol>
              </a:tblGrid>
              <a:tr h="1355584">
                <a:tc>
                  <a:txBody>
                    <a:bodyPr/>
                    <a:lstStyle/>
                    <a:p>
                      <a:pPr algn="ctr"/>
                      <a:r>
                        <a:rPr lang="en-US" sz="5400" b="0" i="0" dirty="0">
                          <a:solidFill>
                            <a:schemeClr val="accent1"/>
                          </a:solidFill>
                          <a:latin typeface="Montserrat" pitchFamily="2" charset="77"/>
                        </a:rPr>
                        <a:t>750+</a:t>
                      </a:r>
                    </a:p>
                    <a:p>
                      <a:pPr algn="ctr"/>
                      <a:r>
                        <a:rPr lang="en-US" sz="1800" b="0" dirty="0">
                          <a:solidFill>
                            <a:schemeClr val="tx1">
                              <a:lumMod val="75000"/>
                              <a:lumOff val="25000"/>
                            </a:schemeClr>
                          </a:solidFill>
                        </a:rPr>
                        <a:t>professionals</a:t>
                      </a:r>
                      <a:endParaRPr lang="en-US" sz="4800" b="0" dirty="0">
                        <a:solidFill>
                          <a:schemeClr val="tx1">
                            <a:lumMod val="75000"/>
                            <a:lumOff val="25000"/>
                          </a:schemeClr>
                        </a:solidFill>
                      </a:endParaRPr>
                    </a:p>
                  </a:txBody>
                  <a:tcPr marL="91416" marR="91416"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0" i="0" kern="1200" dirty="0">
                          <a:solidFill>
                            <a:schemeClr val="accent1"/>
                          </a:solidFill>
                          <a:latin typeface="Montserrat" pitchFamily="2" charset="77"/>
                          <a:ea typeface="+mn-ea"/>
                          <a:cs typeface="+mn-cs"/>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Montserrat" pitchFamily="2" charset="77"/>
                          <a:ea typeface="+mn-ea"/>
                          <a:cs typeface="+mn-cs"/>
                        </a:rPr>
                        <a:t>analysts</a:t>
                      </a:r>
                      <a:endParaRPr lang="en-US" sz="5400" b="0" i="0" kern="1200" dirty="0">
                        <a:solidFill>
                          <a:schemeClr val="accent1"/>
                        </a:solidFill>
                        <a:latin typeface="Montserrat" pitchFamily="2" charset="77"/>
                        <a:ea typeface="+mn-ea"/>
                        <a:cs typeface="+mn-cs"/>
                      </a:endParaRPr>
                    </a:p>
                  </a:txBody>
                  <a:tcPr marL="91416" marR="914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7158089"/>
                  </a:ext>
                </a:extLst>
              </a:tr>
              <a:tr h="1355584">
                <a:tc>
                  <a:txBody>
                    <a:bodyPr/>
                    <a:lstStyle/>
                    <a:p>
                      <a:pPr algn="ctr"/>
                      <a:r>
                        <a:rPr lang="en-US" sz="5400" b="0" i="0" dirty="0">
                          <a:solidFill>
                            <a:schemeClr val="accent1"/>
                          </a:solidFill>
                          <a:latin typeface="Montserrat" pitchFamily="2" charset="77"/>
                        </a:rPr>
                        <a:t>20+</a:t>
                      </a:r>
                    </a:p>
                    <a:p>
                      <a:pPr algn="ctr"/>
                      <a:r>
                        <a:rPr lang="en-US" sz="1800" b="0" dirty="0">
                          <a:solidFill>
                            <a:schemeClr val="tx1">
                              <a:lumMod val="75000"/>
                              <a:lumOff val="25000"/>
                            </a:schemeClr>
                          </a:solidFill>
                        </a:rPr>
                        <a:t>languages</a:t>
                      </a:r>
                      <a:endParaRPr lang="en-US" sz="4800" b="0" dirty="0">
                        <a:solidFill>
                          <a:schemeClr val="tx1">
                            <a:lumMod val="75000"/>
                            <a:lumOff val="25000"/>
                          </a:schemeClr>
                        </a:solidFill>
                      </a:endParaRPr>
                    </a:p>
                  </a:txBody>
                  <a:tcPr marL="91416" marR="91416"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0" i="0" kern="1200" dirty="0">
                          <a:solidFill>
                            <a:schemeClr val="accent1"/>
                          </a:solidFill>
                          <a:latin typeface="Montserrat" pitchFamily="2" charset="77"/>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Montserrat" pitchFamily="2" charset="77"/>
                          <a:ea typeface="+mn-ea"/>
                          <a:cs typeface="+mn-cs"/>
                        </a:rPr>
                        <a:t>countries</a:t>
                      </a:r>
                      <a:endParaRPr lang="en-US" sz="5400" b="0" i="0" kern="1200" dirty="0">
                        <a:solidFill>
                          <a:schemeClr val="accent1"/>
                        </a:solidFill>
                        <a:latin typeface="Montserrat" pitchFamily="2" charset="77"/>
                        <a:ea typeface="+mn-ea"/>
                        <a:cs typeface="+mn-cs"/>
                      </a:endParaRPr>
                    </a:p>
                  </a:txBody>
                  <a:tcPr marL="91416" marR="9141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7419882"/>
                  </a:ext>
                </a:extLst>
              </a:tr>
            </a:tbl>
          </a:graphicData>
        </a:graphic>
      </p:graphicFrame>
      <p:sp>
        <p:nvSpPr>
          <p:cNvPr id="41" name="TextBox 40">
            <a:extLst>
              <a:ext uri="{FF2B5EF4-FFF2-40B4-BE49-F238E27FC236}">
                <a16:creationId xmlns:a16="http://schemas.microsoft.com/office/drawing/2014/main" id="{3AA269D6-5A36-46B7-AD49-1928108C094D}"/>
              </a:ext>
            </a:extLst>
          </p:cNvPr>
          <p:cNvSpPr txBox="1"/>
          <p:nvPr userDrawn="1"/>
        </p:nvSpPr>
        <p:spPr>
          <a:xfrm>
            <a:off x="359285" y="5454092"/>
            <a:ext cx="11216558" cy="692358"/>
          </a:xfrm>
          <a:prstGeom prst="rect">
            <a:avLst/>
          </a:prstGeom>
          <a:noFill/>
        </p:spPr>
        <p:txBody>
          <a:bodyPr wrap="square" lIns="121749" tIns="60875" rIns="121749" bIns="60875" rtlCol="0">
            <a:spAutoFit/>
          </a:bodyPr>
          <a:lstStyle>
            <a:defPPr>
              <a:defRPr lang="en-US"/>
            </a:defPPr>
            <a:lvl1pPr algn="ctr">
              <a:spcBef>
                <a:spcPts val="600"/>
              </a:spcBef>
              <a:defRPr sz="1000" b="1">
                <a:solidFill>
                  <a:schemeClr val="tx2"/>
                </a:solidFill>
              </a:defRPr>
            </a:lvl1pPr>
          </a:lstStyle>
          <a:p>
            <a:pPr defTabSz="914126"/>
            <a:r>
              <a:rPr lang="en-US" sz="1600" b="0" dirty="0">
                <a:solidFill>
                  <a:srgbClr val="000000">
                    <a:lumMod val="75000"/>
                    <a:lumOff val="25000"/>
                  </a:srgbClr>
                </a:solidFill>
                <a:cs typeface="Arial" panose="020B0604020202020204" pitchFamily="34" charset="0"/>
              </a:rPr>
              <a:t>San Francisco  |  New York  |  Los Angeles  |  Austin  |  London  |  Zurich  |  Wilmington  |  New Hope  </a:t>
            </a:r>
          </a:p>
          <a:p>
            <a:pPr defTabSz="914126"/>
            <a:r>
              <a:rPr lang="en-US" sz="1600" b="0" dirty="0">
                <a:solidFill>
                  <a:srgbClr val="000000">
                    <a:lumMod val="75000"/>
                    <a:lumOff val="25000"/>
                  </a:srgbClr>
                </a:solidFill>
                <a:cs typeface="Arial" panose="020B0604020202020204" pitchFamily="34" charset="0"/>
              </a:rPr>
              <a:t>Florham Park  |  Chicago  |  Philadelphia  |  Minneapolis  |  Boston  |  Atlanta |  Washington D.C.  |  Shanghai</a:t>
            </a:r>
          </a:p>
        </p:txBody>
      </p:sp>
      <p:sp>
        <p:nvSpPr>
          <p:cNvPr id="37" name="TextBox 36">
            <a:extLst>
              <a:ext uri="{FF2B5EF4-FFF2-40B4-BE49-F238E27FC236}">
                <a16:creationId xmlns:a16="http://schemas.microsoft.com/office/drawing/2014/main" id="{DB4340DA-4885-4BCA-BC81-4BEFFA3E9A36}"/>
              </a:ext>
            </a:extLst>
          </p:cNvPr>
          <p:cNvSpPr txBox="1"/>
          <p:nvPr userDrawn="1"/>
        </p:nvSpPr>
        <p:spPr>
          <a:xfrm>
            <a:off x="543603" y="517927"/>
            <a:ext cx="11101620" cy="562664"/>
          </a:xfrm>
          <a:prstGeom prst="rect">
            <a:avLst/>
          </a:prstGeom>
        </p:spPr>
        <p:txBody>
          <a:bodyPr vert="horz" lIns="0" tIns="60909" rIns="121819" bIns="60909" rtlCol="0" anchor="ctr" anchorCtr="0">
            <a:noAutofit/>
          </a:bodyPr>
          <a:lstStyle>
            <a:lvl1pPr lvl="0" indent="0" defTabSz="609265">
              <a:spcBef>
                <a:spcPts val="600"/>
              </a:spcBef>
              <a:buClr>
                <a:schemeClr val="accent2"/>
              </a:buClr>
              <a:buFontTx/>
              <a:buNone/>
              <a:defRPr sz="4800" b="0" i="0" baseline="0">
                <a:solidFill>
                  <a:schemeClr val="bg1"/>
                </a:solidFill>
                <a:latin typeface="Rokkitt"/>
                <a:cs typeface="Rokkitt"/>
              </a:defRPr>
            </a:lvl1pPr>
            <a:lvl2pPr marL="77724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2pPr>
            <a:lvl3pPr marL="132588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3pPr>
            <a:lvl4pPr marL="187452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4pPr>
            <a:lvl5pPr marL="242316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5pPr>
            <a:lvl6pPr marL="3350953" indent="-304639" defTabSz="609265">
              <a:spcBef>
                <a:spcPct val="20000"/>
              </a:spcBef>
              <a:buFont typeface="Arial"/>
              <a:buChar char="•"/>
              <a:defRPr sz="2700"/>
            </a:lvl6pPr>
            <a:lvl7pPr marL="3960219" indent="-304639" defTabSz="609265">
              <a:spcBef>
                <a:spcPct val="20000"/>
              </a:spcBef>
              <a:buFont typeface="Arial"/>
              <a:buChar char="•"/>
              <a:defRPr sz="2700"/>
            </a:lvl7pPr>
            <a:lvl8pPr marL="4569484" indent="-304639" defTabSz="609265">
              <a:spcBef>
                <a:spcPct val="20000"/>
              </a:spcBef>
              <a:buFont typeface="Arial"/>
              <a:buChar char="•"/>
              <a:defRPr sz="2700"/>
            </a:lvl8pPr>
            <a:lvl9pPr marL="5178750" indent="-304639" defTabSz="609265">
              <a:spcBef>
                <a:spcPct val="20000"/>
              </a:spcBef>
              <a:buFont typeface="Arial"/>
              <a:buChar char="•"/>
              <a:defRPr sz="2700"/>
            </a:lvl9pPr>
          </a:lstStyle>
          <a:p>
            <a:pPr>
              <a:buClr>
                <a:srgbClr val="002B3F"/>
              </a:buClr>
            </a:pPr>
            <a:r>
              <a:rPr lang="en-US" sz="3199" dirty="0">
                <a:solidFill>
                  <a:srgbClr val="2FA4DD"/>
                </a:solidFill>
                <a:latin typeface="Rokkitt" pitchFamily="2" charset="77"/>
                <a:cs typeface="Arial" panose="020B0604020202020204" pitchFamily="34" charset="0"/>
              </a:rPr>
              <a:t>W2O Global Footprint</a:t>
            </a:r>
          </a:p>
        </p:txBody>
      </p:sp>
      <p:pic>
        <p:nvPicPr>
          <p:cNvPr id="42" name="Picture 41">
            <a:extLst>
              <a:ext uri="{FF2B5EF4-FFF2-40B4-BE49-F238E27FC236}">
                <a16:creationId xmlns:a16="http://schemas.microsoft.com/office/drawing/2014/main" id="{451C1852-7467-41A0-B5CB-414237042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363" y="2209016"/>
            <a:ext cx="273204" cy="379919"/>
          </a:xfrm>
          <a:prstGeom prst="rect">
            <a:avLst/>
          </a:prstGeom>
        </p:spPr>
      </p:pic>
      <p:pic>
        <p:nvPicPr>
          <p:cNvPr id="43" name="Picture 42">
            <a:extLst>
              <a:ext uri="{FF2B5EF4-FFF2-40B4-BE49-F238E27FC236}">
                <a16:creationId xmlns:a16="http://schemas.microsoft.com/office/drawing/2014/main" id="{B7EE338B-4C89-40E2-9A4F-1FC7AB408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33" y="2487011"/>
            <a:ext cx="273204" cy="379919"/>
          </a:xfrm>
          <a:prstGeom prst="rect">
            <a:avLst/>
          </a:prstGeom>
        </p:spPr>
      </p:pic>
      <p:pic>
        <p:nvPicPr>
          <p:cNvPr id="44" name="Picture 43">
            <a:extLst>
              <a:ext uri="{FF2B5EF4-FFF2-40B4-BE49-F238E27FC236}">
                <a16:creationId xmlns:a16="http://schemas.microsoft.com/office/drawing/2014/main" id="{14CEAF55-0EF5-45AC-A88F-45937622DB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1944" y="2702710"/>
            <a:ext cx="273204" cy="379919"/>
          </a:xfrm>
          <a:prstGeom prst="rect">
            <a:avLst/>
          </a:prstGeom>
        </p:spPr>
      </p:pic>
      <p:pic>
        <p:nvPicPr>
          <p:cNvPr id="45" name="Picture 44">
            <a:extLst>
              <a:ext uri="{FF2B5EF4-FFF2-40B4-BE49-F238E27FC236}">
                <a16:creationId xmlns:a16="http://schemas.microsoft.com/office/drawing/2014/main" id="{2D5F9052-3FC5-4FA2-9A62-72610B32A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9656" y="2358941"/>
            <a:ext cx="273204" cy="379919"/>
          </a:xfrm>
          <a:prstGeom prst="rect">
            <a:avLst/>
          </a:prstGeom>
        </p:spPr>
      </p:pic>
      <p:pic>
        <p:nvPicPr>
          <p:cNvPr id="46" name="Picture 45">
            <a:extLst>
              <a:ext uri="{FF2B5EF4-FFF2-40B4-BE49-F238E27FC236}">
                <a16:creationId xmlns:a16="http://schemas.microsoft.com/office/drawing/2014/main" id="{4B1CF4FF-9653-4023-AA98-391080413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1524" y="2379528"/>
            <a:ext cx="273204" cy="379919"/>
          </a:xfrm>
          <a:prstGeom prst="rect">
            <a:avLst/>
          </a:prstGeom>
        </p:spPr>
      </p:pic>
      <p:pic>
        <p:nvPicPr>
          <p:cNvPr id="47" name="Picture 46">
            <a:extLst>
              <a:ext uri="{FF2B5EF4-FFF2-40B4-BE49-F238E27FC236}">
                <a16:creationId xmlns:a16="http://schemas.microsoft.com/office/drawing/2014/main" id="{41BA68B4-F53D-450E-93E6-E5D9D72D9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0590" y="2384704"/>
            <a:ext cx="273204" cy="379919"/>
          </a:xfrm>
          <a:prstGeom prst="rect">
            <a:avLst/>
          </a:prstGeom>
        </p:spPr>
      </p:pic>
      <p:pic>
        <p:nvPicPr>
          <p:cNvPr id="48" name="Picture 47">
            <a:extLst>
              <a:ext uri="{FF2B5EF4-FFF2-40B4-BE49-F238E27FC236}">
                <a16:creationId xmlns:a16="http://schemas.microsoft.com/office/drawing/2014/main" id="{31804C1B-7C59-4238-88AB-4D893DBC8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9015" y="1919160"/>
            <a:ext cx="273204" cy="379919"/>
          </a:xfrm>
          <a:prstGeom prst="rect">
            <a:avLst/>
          </a:prstGeom>
        </p:spPr>
      </p:pic>
      <p:pic>
        <p:nvPicPr>
          <p:cNvPr id="49" name="Picture 48">
            <a:extLst>
              <a:ext uri="{FF2B5EF4-FFF2-40B4-BE49-F238E27FC236}">
                <a16:creationId xmlns:a16="http://schemas.microsoft.com/office/drawing/2014/main" id="{E137A414-89C9-40D2-AC16-AAEC89D7E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2362" y="2047948"/>
            <a:ext cx="273204" cy="379919"/>
          </a:xfrm>
          <a:prstGeom prst="rect">
            <a:avLst/>
          </a:prstGeom>
        </p:spPr>
      </p:pic>
      <p:pic>
        <p:nvPicPr>
          <p:cNvPr id="50" name="Picture 49">
            <a:extLst>
              <a:ext uri="{FF2B5EF4-FFF2-40B4-BE49-F238E27FC236}">
                <a16:creationId xmlns:a16="http://schemas.microsoft.com/office/drawing/2014/main" id="{5447866A-FAD3-441A-B743-42FFC74C8A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7619" y="2324793"/>
            <a:ext cx="273204" cy="379919"/>
          </a:xfrm>
          <a:prstGeom prst="rect">
            <a:avLst/>
          </a:prstGeom>
        </p:spPr>
      </p:pic>
      <p:pic>
        <p:nvPicPr>
          <p:cNvPr id="51" name="Picture 50">
            <a:extLst>
              <a:ext uri="{FF2B5EF4-FFF2-40B4-BE49-F238E27FC236}">
                <a16:creationId xmlns:a16="http://schemas.microsoft.com/office/drawing/2014/main" id="{7DB65EED-DC7F-4608-BFB8-E10AA7D46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275" y="2398975"/>
            <a:ext cx="273204" cy="379919"/>
          </a:xfrm>
          <a:prstGeom prst="rect">
            <a:avLst/>
          </a:prstGeom>
        </p:spPr>
      </p:pic>
      <p:pic>
        <p:nvPicPr>
          <p:cNvPr id="52" name="Picture 51">
            <a:extLst>
              <a:ext uri="{FF2B5EF4-FFF2-40B4-BE49-F238E27FC236}">
                <a16:creationId xmlns:a16="http://schemas.microsoft.com/office/drawing/2014/main" id="{7A6CC197-A202-41F6-A214-171B57834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394" y="2481638"/>
            <a:ext cx="273204" cy="379919"/>
          </a:xfrm>
          <a:prstGeom prst="rect">
            <a:avLst/>
          </a:prstGeom>
        </p:spPr>
      </p:pic>
      <p:pic>
        <p:nvPicPr>
          <p:cNvPr id="53" name="Picture 52">
            <a:extLst>
              <a:ext uri="{FF2B5EF4-FFF2-40B4-BE49-F238E27FC236}">
                <a16:creationId xmlns:a16="http://schemas.microsoft.com/office/drawing/2014/main" id="{CF57B6E6-389F-4669-BCC6-085AEBD91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1752" y="2560593"/>
            <a:ext cx="273204" cy="379919"/>
          </a:xfrm>
          <a:prstGeom prst="rect">
            <a:avLst/>
          </a:prstGeom>
        </p:spPr>
      </p:pic>
      <p:pic>
        <p:nvPicPr>
          <p:cNvPr id="54" name="Picture 53">
            <a:extLst>
              <a:ext uri="{FF2B5EF4-FFF2-40B4-BE49-F238E27FC236}">
                <a16:creationId xmlns:a16="http://schemas.microsoft.com/office/drawing/2014/main" id="{32FD939E-ADE9-4321-B563-1DD9FB9EF5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016" y="1486831"/>
            <a:ext cx="273204" cy="379919"/>
          </a:xfrm>
          <a:prstGeom prst="rect">
            <a:avLst/>
          </a:prstGeom>
        </p:spPr>
      </p:pic>
      <p:pic>
        <p:nvPicPr>
          <p:cNvPr id="55" name="Picture 54">
            <a:extLst>
              <a:ext uri="{FF2B5EF4-FFF2-40B4-BE49-F238E27FC236}">
                <a16:creationId xmlns:a16="http://schemas.microsoft.com/office/drawing/2014/main" id="{FCCF43E5-0E85-430A-AE9A-D91B84DF1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208" y="1784416"/>
            <a:ext cx="273204" cy="379919"/>
          </a:xfrm>
          <a:prstGeom prst="rect">
            <a:avLst/>
          </a:prstGeom>
        </p:spPr>
      </p:pic>
      <p:sp>
        <p:nvSpPr>
          <p:cNvPr id="57" name="Rectangle 56">
            <a:extLst>
              <a:ext uri="{FF2B5EF4-FFF2-40B4-BE49-F238E27FC236}">
                <a16:creationId xmlns:a16="http://schemas.microsoft.com/office/drawing/2014/main" id="{7D3663CD-4BC3-4BC9-BF85-8DAABB41A078}"/>
              </a:ext>
            </a:extLst>
          </p:cNvPr>
          <p:cNvSpPr/>
          <p:nvPr userDrawn="1"/>
        </p:nvSpPr>
        <p:spPr>
          <a:xfrm>
            <a:off x="9022881" y="3529254"/>
            <a:ext cx="2201673" cy="332399"/>
          </a:xfrm>
          <a:prstGeom prst="rect">
            <a:avLst/>
          </a:prstGeom>
        </p:spPr>
        <p:txBody>
          <a:bodyPr wrap="square">
            <a:spAutoFit/>
          </a:bodyPr>
          <a:lstStyle/>
          <a:p>
            <a:pPr indent="-274554" algn="ctr" defTabSz="1077602">
              <a:lnSpc>
                <a:spcPct val="130000"/>
              </a:lnSpc>
              <a:spcBef>
                <a:spcPts val="800"/>
              </a:spcBef>
              <a:buClr>
                <a:srgbClr val="F56F23"/>
              </a:buClr>
            </a:pPr>
            <a:r>
              <a:rPr lang="en-US" sz="1200" kern="0" dirty="0">
                <a:solidFill>
                  <a:srgbClr val="000000">
                    <a:lumMod val="75000"/>
                    <a:lumOff val="25000"/>
                  </a:srgbClr>
                </a:solidFill>
                <a:cs typeface="Arial" panose="020B0604020202020204" pitchFamily="34" charset="0"/>
                <a:sym typeface="Montserrat" charset="0"/>
              </a:rPr>
              <a:t>working in</a:t>
            </a:r>
          </a:p>
        </p:txBody>
      </p:sp>
      <p:sp>
        <p:nvSpPr>
          <p:cNvPr id="58" name="TextBox 57">
            <a:extLst>
              <a:ext uri="{FF2B5EF4-FFF2-40B4-BE49-F238E27FC236}">
                <a16:creationId xmlns:a16="http://schemas.microsoft.com/office/drawing/2014/main" id="{3CB531C3-82CF-4D93-95E1-79DA9012636E}"/>
              </a:ext>
            </a:extLst>
          </p:cNvPr>
          <p:cNvSpPr txBox="1"/>
          <p:nvPr userDrawn="1"/>
        </p:nvSpPr>
        <p:spPr>
          <a:xfrm>
            <a:off x="8750012" y="6490400"/>
            <a:ext cx="2990071" cy="230832"/>
          </a:xfrm>
          <a:prstGeom prst="rect">
            <a:avLst/>
          </a:prstGeom>
          <a:noFill/>
        </p:spPr>
        <p:txBody>
          <a:bodyPr wrap="square" lIns="0" rIns="0" rtlCol="0">
            <a:spAutoFit/>
          </a:bodyPr>
          <a:lstStyle/>
          <a:p>
            <a:pPr algn="r" defTabSz="914126"/>
            <a:r>
              <a:rPr lang="en-US" sz="900" dirty="0">
                <a:solidFill>
                  <a:srgbClr val="2FA4DD"/>
                </a:solidFill>
                <a:ea typeface="Montserrat" charset="0"/>
                <a:cs typeface="Arial" panose="020B0604020202020204" pitchFamily="34" charset="0"/>
              </a:rPr>
              <a:t>Pg. </a:t>
            </a:r>
            <a:fld id="{1E28CF6B-2183-924A-A57B-4622D0AEFE26}" type="slidenum">
              <a:rPr lang="en-US" sz="900">
                <a:solidFill>
                  <a:srgbClr val="2FA4DD"/>
                </a:solidFill>
                <a:ea typeface="Montserrat" charset="0"/>
                <a:cs typeface="Arial" panose="020B0604020202020204" pitchFamily="34" charset="0"/>
              </a:rPr>
              <a:pPr algn="r" defTabSz="914126"/>
              <a:t>‹#›</a:t>
            </a:fld>
            <a:endParaRPr lang="en-US" sz="900" dirty="0">
              <a:solidFill>
                <a:srgbClr val="2FA4DD"/>
              </a:solidFill>
              <a:ea typeface="Montserrat" charset="0"/>
              <a:cs typeface="Arial" panose="020B0604020202020204" pitchFamily="34" charset="0"/>
            </a:endParaRPr>
          </a:p>
        </p:txBody>
      </p:sp>
      <p:sp>
        <p:nvSpPr>
          <p:cNvPr id="59" name="TextBox 58">
            <a:extLst>
              <a:ext uri="{FF2B5EF4-FFF2-40B4-BE49-F238E27FC236}">
                <a16:creationId xmlns:a16="http://schemas.microsoft.com/office/drawing/2014/main" id="{90721EA1-938F-445C-B36F-6CE34DC2D3F7}"/>
              </a:ext>
            </a:extLst>
          </p:cNvPr>
          <p:cNvSpPr txBox="1"/>
          <p:nvPr userDrawn="1"/>
        </p:nvSpPr>
        <p:spPr>
          <a:xfrm>
            <a:off x="359285" y="6490400"/>
            <a:ext cx="5468437" cy="230832"/>
          </a:xfrm>
          <a:prstGeom prst="rect">
            <a:avLst/>
          </a:prstGeom>
          <a:noFill/>
        </p:spPr>
        <p:txBody>
          <a:bodyPr wrap="none" lIns="0" rIns="0" rtlCol="0" anchor="ctr" anchorCtr="0">
            <a:noAutofit/>
          </a:bodyPr>
          <a:lstStyle/>
          <a:p>
            <a:pPr defTabSz="914126"/>
            <a:r>
              <a:rPr lang="en-US" sz="900" dirty="0">
                <a:solidFill>
                  <a:srgbClr val="2FA4DD"/>
                </a:solidFill>
                <a:ea typeface="Montserrat" charset="0"/>
                <a:cs typeface="Arial" panose="020B0604020202020204" pitchFamily="34" charset="0"/>
              </a:rPr>
              <a:t>W2O \ </a:t>
            </a:r>
            <a:fld id="{3E7DB552-F491-7542-9C5C-9B2286657205}" type="datetime3">
              <a:rPr lang="en-US" sz="900">
                <a:solidFill>
                  <a:srgbClr val="2FA4DD"/>
                </a:solidFill>
                <a:ea typeface="Montserrat" charset="0"/>
                <a:cs typeface="Arial" panose="020B0604020202020204" pitchFamily="34" charset="0"/>
              </a:rPr>
              <a:pPr defTabSz="914126"/>
              <a:t>20 May 2020</a:t>
            </a:fld>
            <a:r>
              <a:rPr lang="en-US" sz="900" dirty="0">
                <a:solidFill>
                  <a:srgbClr val="2FA4DD"/>
                </a:solidFill>
                <a:ea typeface="Montserrat" charset="0"/>
                <a:cs typeface="Arial" panose="020B0604020202020204" pitchFamily="34" charset="0"/>
              </a:rPr>
              <a:t> \ Proprietary and Confidential Property of W2O Group</a:t>
            </a:r>
          </a:p>
        </p:txBody>
      </p:sp>
      <p:pic>
        <p:nvPicPr>
          <p:cNvPr id="26" name="Picture 25">
            <a:extLst>
              <a:ext uri="{FF2B5EF4-FFF2-40B4-BE49-F238E27FC236}">
                <a16:creationId xmlns:a16="http://schemas.microsoft.com/office/drawing/2014/main" id="{EAE3BDEA-D3E2-48F0-A5AA-683095C2D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8884" y="2560593"/>
            <a:ext cx="273204" cy="379919"/>
          </a:xfrm>
          <a:prstGeom prst="rect">
            <a:avLst/>
          </a:prstGeom>
        </p:spPr>
      </p:pic>
      <p:pic>
        <p:nvPicPr>
          <p:cNvPr id="27" name="Picture 26">
            <a:extLst>
              <a:ext uri="{FF2B5EF4-FFF2-40B4-BE49-F238E27FC236}">
                <a16:creationId xmlns:a16="http://schemas.microsoft.com/office/drawing/2014/main" id="{81CC8DE7-CD9E-4357-A426-EFBCD432EF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31904" y="2638431"/>
            <a:ext cx="273204" cy="379919"/>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e As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E8405FF-8664-4E09-B903-1AF8E4E80381}"/>
              </a:ext>
            </a:extLst>
          </p:cNvPr>
          <p:cNvSpPr>
            <a:spLocks noGrp="1"/>
          </p:cNvSpPr>
          <p:nvPr>
            <p:ph type="body" sz="quarter" idx="10" hasCustomPrompt="1"/>
          </p:nvPr>
        </p:nvSpPr>
        <p:spPr>
          <a:xfrm>
            <a:off x="1614258" y="2225675"/>
            <a:ext cx="8960309" cy="1690688"/>
          </a:xfrm>
          <a:prstGeom prst="rect">
            <a:avLst/>
          </a:prstGeom>
        </p:spPr>
        <p:txBody>
          <a:bodyPr lIns="182880" rIns="182880"/>
          <a:lstStyle>
            <a:lvl1pPr marL="0" indent="0" algn="ctr">
              <a:buFontTx/>
              <a:buNone/>
              <a:defRPr b="0" i="1">
                <a:solidFill>
                  <a:schemeClr val="bg1"/>
                </a:solidFill>
                <a:latin typeface="Montserrat" pitchFamily="2" charset="77"/>
              </a:defRPr>
            </a:lvl1pPr>
          </a:lstStyle>
          <a:p>
            <a:pPr lvl="0"/>
            <a:r>
              <a:rPr lang="en-US" dirty="0"/>
              <a:t>Insert quote / verbatim here</a:t>
            </a:r>
          </a:p>
        </p:txBody>
      </p:sp>
      <p:cxnSp>
        <p:nvCxnSpPr>
          <p:cNvPr id="17" name="Straight Connector 16">
            <a:extLst>
              <a:ext uri="{FF2B5EF4-FFF2-40B4-BE49-F238E27FC236}">
                <a16:creationId xmlns:a16="http://schemas.microsoft.com/office/drawing/2014/main" id="{B674F001-B541-4F95-925C-D6989004A4A4}"/>
              </a:ext>
            </a:extLst>
          </p:cNvPr>
          <p:cNvCxnSpPr>
            <a:cxnSpLocks/>
          </p:cNvCxnSpPr>
          <p:nvPr userDrawn="1"/>
        </p:nvCxnSpPr>
        <p:spPr>
          <a:xfrm>
            <a:off x="1614257"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38CB11-0D6C-4551-AED7-70D9F4DA7F2C}"/>
              </a:ext>
            </a:extLst>
          </p:cNvPr>
          <p:cNvCxnSpPr>
            <a:cxnSpLocks/>
          </p:cNvCxnSpPr>
          <p:nvPr userDrawn="1"/>
        </p:nvCxnSpPr>
        <p:spPr>
          <a:xfrm>
            <a:off x="6735088"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A7DF8F8-CFF1-4F43-AEF1-DF4E68AED19C}"/>
              </a:ext>
            </a:extLst>
          </p:cNvPr>
          <p:cNvSpPr/>
          <p:nvPr userDrawn="1"/>
        </p:nvSpPr>
        <p:spPr>
          <a:xfrm>
            <a:off x="4450807" y="1225485"/>
            <a:ext cx="3287212" cy="933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4126"/>
            <a:r>
              <a:rPr lang="en-US" sz="4799" b="1" dirty="0">
                <a:solidFill>
                  <a:srgbClr val="2FA4DD"/>
                </a:solidFill>
              </a:rPr>
              <a:t>THE ASK</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e Ask">
    <p:bg>
      <p:bgPr>
        <a:solidFill>
          <a:schemeClr val="accent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E8405FF-8664-4E09-B903-1AF8E4E80381}"/>
              </a:ext>
            </a:extLst>
          </p:cNvPr>
          <p:cNvSpPr>
            <a:spLocks noGrp="1"/>
          </p:cNvSpPr>
          <p:nvPr>
            <p:ph type="body" sz="quarter" idx="10" hasCustomPrompt="1"/>
          </p:nvPr>
        </p:nvSpPr>
        <p:spPr>
          <a:xfrm>
            <a:off x="1614258" y="2225675"/>
            <a:ext cx="8960309" cy="1690688"/>
          </a:xfrm>
          <a:prstGeom prst="rect">
            <a:avLst/>
          </a:prstGeom>
        </p:spPr>
        <p:txBody>
          <a:bodyPr lIns="182880" rIns="182880"/>
          <a:lstStyle>
            <a:lvl1pPr marL="0" indent="0" algn="ctr">
              <a:buFontTx/>
              <a:buNone/>
              <a:defRPr b="0" i="1">
                <a:solidFill>
                  <a:schemeClr val="bg1"/>
                </a:solidFill>
                <a:latin typeface="Montserrat" pitchFamily="2" charset="77"/>
              </a:defRPr>
            </a:lvl1pPr>
          </a:lstStyle>
          <a:p>
            <a:pPr lvl="0"/>
            <a:r>
              <a:rPr lang="en-US" dirty="0"/>
              <a:t>Insert quote / verbatim here</a:t>
            </a:r>
          </a:p>
        </p:txBody>
      </p:sp>
      <p:cxnSp>
        <p:nvCxnSpPr>
          <p:cNvPr id="17" name="Straight Connector 16">
            <a:extLst>
              <a:ext uri="{FF2B5EF4-FFF2-40B4-BE49-F238E27FC236}">
                <a16:creationId xmlns:a16="http://schemas.microsoft.com/office/drawing/2014/main" id="{B674F001-B541-4F95-925C-D6989004A4A4}"/>
              </a:ext>
            </a:extLst>
          </p:cNvPr>
          <p:cNvCxnSpPr>
            <a:cxnSpLocks/>
          </p:cNvCxnSpPr>
          <p:nvPr userDrawn="1"/>
        </p:nvCxnSpPr>
        <p:spPr>
          <a:xfrm>
            <a:off x="1614257"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38CB11-0D6C-4551-AED7-70D9F4DA7F2C}"/>
              </a:ext>
            </a:extLst>
          </p:cNvPr>
          <p:cNvCxnSpPr>
            <a:cxnSpLocks/>
          </p:cNvCxnSpPr>
          <p:nvPr userDrawn="1"/>
        </p:nvCxnSpPr>
        <p:spPr>
          <a:xfrm>
            <a:off x="6735088"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5B750DE-F15E-4326-8FB9-E349886B9BBB}"/>
              </a:ext>
            </a:extLst>
          </p:cNvPr>
          <p:cNvGrpSpPr/>
          <p:nvPr userDrawn="1"/>
        </p:nvGrpSpPr>
        <p:grpSpPr>
          <a:xfrm>
            <a:off x="4914491" y="-1"/>
            <a:ext cx="2359843" cy="507834"/>
            <a:chOff x="10378666" y="-145403"/>
            <a:chExt cx="1984825" cy="427020"/>
          </a:xfrm>
        </p:grpSpPr>
        <p:pic>
          <p:nvPicPr>
            <p:cNvPr id="21" name="Graphic 20">
              <a:extLst>
                <a:ext uri="{FF2B5EF4-FFF2-40B4-BE49-F238E27FC236}">
                  <a16:creationId xmlns:a16="http://schemas.microsoft.com/office/drawing/2014/main" id="{440ECD5B-20B3-4EFA-9E61-2188E0FDFE51}"/>
                </a:ext>
              </a:extLst>
            </p:cNvPr>
            <p:cNvPicPr>
              <a:picLocks noChangeAspect="1"/>
            </p:cNvPicPr>
            <p:nvPr/>
          </p:nvPicPr>
          <p:blipFill rotWithShape="1">
            <a:blip>
              <a:extLst>
                <a:ext uri="{28A0092B-C50C-407E-A947-70E740481C1C}">
                  <a14:useLocalDpi xmlns:a14="http://schemas.microsoft.com/office/drawing/2010/main" val="0"/>
                </a:ext>
              </a:extLst>
            </a:blip>
            <a:srcRect l="7204" t="8576" r="87800" b="84904"/>
            <a:stretch/>
          </p:blipFill>
          <p:spPr>
            <a:xfrm>
              <a:off x="11085251" y="-145402"/>
              <a:ext cx="566815" cy="417004"/>
            </a:xfrm>
            <a:prstGeom prst="rect">
              <a:avLst/>
            </a:prstGeom>
          </p:spPr>
        </p:pic>
        <p:pic>
          <p:nvPicPr>
            <p:cNvPr id="22" name="Graphic 21">
              <a:extLst>
                <a:ext uri="{FF2B5EF4-FFF2-40B4-BE49-F238E27FC236}">
                  <a16:creationId xmlns:a16="http://schemas.microsoft.com/office/drawing/2014/main" id="{B17C8020-8CD0-46A6-895A-AD12E06D644E}"/>
                </a:ext>
              </a:extLst>
            </p:cNvPr>
            <p:cNvPicPr>
              <a:picLocks noChangeAspect="1"/>
            </p:cNvPicPr>
            <p:nvPr/>
          </p:nvPicPr>
          <p:blipFill rotWithShape="1">
            <a:blip>
              <a:extLst>
                <a:ext uri="{28A0092B-C50C-407E-A947-70E740481C1C}">
                  <a14:useLocalDpi xmlns:a14="http://schemas.microsoft.com/office/drawing/2010/main" val="0"/>
                </a:ext>
              </a:extLst>
            </a:blip>
            <a:srcRect t="35942" r="10641" b="-3261"/>
            <a:stretch/>
          </p:blipFill>
          <p:spPr>
            <a:xfrm>
              <a:off x="11796676" y="-145403"/>
              <a:ext cx="566815" cy="427020"/>
            </a:xfrm>
            <a:prstGeom prst="rect">
              <a:avLst/>
            </a:prstGeom>
          </p:spPr>
        </p:pic>
        <p:pic>
          <p:nvPicPr>
            <p:cNvPr id="23" name="Graphic 22">
              <a:extLst>
                <a:ext uri="{FF2B5EF4-FFF2-40B4-BE49-F238E27FC236}">
                  <a16:creationId xmlns:a16="http://schemas.microsoft.com/office/drawing/2014/main" id="{367003FE-FCB9-403B-897E-19B599233862}"/>
                </a:ext>
              </a:extLst>
            </p:cNvPr>
            <p:cNvPicPr>
              <a:picLocks noChangeAspect="1"/>
            </p:cNvPicPr>
            <p:nvPr/>
          </p:nvPicPr>
          <p:blipFill rotWithShape="1">
            <a:blip>
              <a:extLst>
                <a:ext uri="{28A0092B-C50C-407E-A947-70E740481C1C}">
                  <a14:useLocalDpi xmlns:a14="http://schemas.microsoft.com/office/drawing/2010/main" val="0"/>
                </a:ext>
              </a:extLst>
            </a:blip>
            <a:srcRect t="27744"/>
            <a:stretch/>
          </p:blipFill>
          <p:spPr>
            <a:xfrm>
              <a:off x="10378666" y="-145402"/>
              <a:ext cx="561975" cy="406063"/>
            </a:xfrm>
            <a:prstGeom prst="rect">
              <a:avLst/>
            </a:prstGeom>
          </p:spPr>
        </p:pic>
      </p:grpSp>
      <p:sp>
        <p:nvSpPr>
          <p:cNvPr id="2" name="Rectangle 1">
            <a:extLst>
              <a:ext uri="{FF2B5EF4-FFF2-40B4-BE49-F238E27FC236}">
                <a16:creationId xmlns:a16="http://schemas.microsoft.com/office/drawing/2014/main" id="{5A7DF8F8-CFF1-4F43-AEF1-DF4E68AED19C}"/>
              </a:ext>
            </a:extLst>
          </p:cNvPr>
          <p:cNvSpPr/>
          <p:nvPr userDrawn="1"/>
        </p:nvSpPr>
        <p:spPr>
          <a:xfrm>
            <a:off x="3431419" y="1225485"/>
            <a:ext cx="5325987" cy="93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4126"/>
            <a:r>
              <a:rPr lang="en-US" sz="4799" b="1" dirty="0">
                <a:solidFill>
                  <a:srgbClr val="2FA4DD"/>
                </a:solidFill>
              </a:rPr>
              <a:t>THE OBJECTIVE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ABFE3F7-8860-4CDB-BF0A-B13C5A3E0C5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5870353" y="1493521"/>
            <a:ext cx="448120" cy="384203"/>
          </a:xfrm>
          <a:prstGeom prst="rect">
            <a:avLst/>
          </a:prstGeom>
        </p:spPr>
      </p:pic>
      <p:sp>
        <p:nvSpPr>
          <p:cNvPr id="15" name="Text Placeholder 14">
            <a:extLst>
              <a:ext uri="{FF2B5EF4-FFF2-40B4-BE49-F238E27FC236}">
                <a16:creationId xmlns:a16="http://schemas.microsoft.com/office/drawing/2014/main" id="{2E8405FF-8664-4E09-B903-1AF8E4E80381}"/>
              </a:ext>
            </a:extLst>
          </p:cNvPr>
          <p:cNvSpPr>
            <a:spLocks noGrp="1"/>
          </p:cNvSpPr>
          <p:nvPr>
            <p:ph type="body" sz="quarter" idx="10" hasCustomPrompt="1"/>
          </p:nvPr>
        </p:nvSpPr>
        <p:spPr>
          <a:xfrm>
            <a:off x="1614258" y="2225675"/>
            <a:ext cx="8960309" cy="1690688"/>
          </a:xfrm>
          <a:prstGeom prst="rect">
            <a:avLst/>
          </a:prstGeom>
        </p:spPr>
        <p:txBody>
          <a:bodyPr lIns="182880" rIns="182880"/>
          <a:lstStyle>
            <a:lvl1pPr marL="0" indent="0" algn="ctr">
              <a:buFontTx/>
              <a:buNone/>
              <a:defRPr b="0" i="1">
                <a:solidFill>
                  <a:schemeClr val="bg1"/>
                </a:solidFill>
                <a:latin typeface="Montserrat" pitchFamily="2" charset="77"/>
              </a:defRPr>
            </a:lvl1pPr>
          </a:lstStyle>
          <a:p>
            <a:pPr lvl="0"/>
            <a:r>
              <a:rPr lang="en-US" dirty="0"/>
              <a:t>Insert quote / verbatim here</a:t>
            </a:r>
          </a:p>
        </p:txBody>
      </p:sp>
      <p:cxnSp>
        <p:nvCxnSpPr>
          <p:cNvPr id="17" name="Straight Connector 16">
            <a:extLst>
              <a:ext uri="{FF2B5EF4-FFF2-40B4-BE49-F238E27FC236}">
                <a16:creationId xmlns:a16="http://schemas.microsoft.com/office/drawing/2014/main" id="{B674F001-B541-4F95-925C-D6989004A4A4}"/>
              </a:ext>
            </a:extLst>
          </p:cNvPr>
          <p:cNvCxnSpPr>
            <a:cxnSpLocks/>
          </p:cNvCxnSpPr>
          <p:nvPr userDrawn="1"/>
        </p:nvCxnSpPr>
        <p:spPr>
          <a:xfrm>
            <a:off x="1614257"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38CB11-0D6C-4551-AED7-70D9F4DA7F2C}"/>
              </a:ext>
            </a:extLst>
          </p:cNvPr>
          <p:cNvCxnSpPr>
            <a:cxnSpLocks/>
          </p:cNvCxnSpPr>
          <p:nvPr userDrawn="1"/>
        </p:nvCxnSpPr>
        <p:spPr>
          <a:xfrm>
            <a:off x="6735088"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5B750DE-F15E-4326-8FB9-E349886B9BBB}"/>
              </a:ext>
            </a:extLst>
          </p:cNvPr>
          <p:cNvGrpSpPr/>
          <p:nvPr userDrawn="1"/>
        </p:nvGrpSpPr>
        <p:grpSpPr>
          <a:xfrm>
            <a:off x="4914491" y="-1"/>
            <a:ext cx="2359843" cy="507834"/>
            <a:chOff x="10378666" y="-145403"/>
            <a:chExt cx="1984825" cy="427020"/>
          </a:xfrm>
        </p:grpSpPr>
        <p:pic>
          <p:nvPicPr>
            <p:cNvPr id="21" name="Graphic 20">
              <a:extLst>
                <a:ext uri="{FF2B5EF4-FFF2-40B4-BE49-F238E27FC236}">
                  <a16:creationId xmlns:a16="http://schemas.microsoft.com/office/drawing/2014/main" id="{440ECD5B-20B3-4EFA-9E61-2188E0FDFE51}"/>
                </a:ext>
              </a:extLst>
            </p:cNvPr>
            <p:cNvPicPr>
              <a:picLocks noChangeAspect="1"/>
            </p:cNvPicPr>
            <p:nvPr/>
          </p:nvPicPr>
          <p:blipFill rotWithShape="1">
            <a:blip>
              <a:extLst>
                <a:ext uri="{28A0092B-C50C-407E-A947-70E740481C1C}">
                  <a14:useLocalDpi xmlns:a14="http://schemas.microsoft.com/office/drawing/2010/main" val="0"/>
                </a:ext>
              </a:extLst>
            </a:blip>
            <a:srcRect l="7204" t="8576" r="87800" b="84904"/>
            <a:stretch/>
          </p:blipFill>
          <p:spPr>
            <a:xfrm>
              <a:off x="11085251" y="-145402"/>
              <a:ext cx="566815" cy="417004"/>
            </a:xfrm>
            <a:prstGeom prst="rect">
              <a:avLst/>
            </a:prstGeom>
          </p:spPr>
        </p:pic>
        <p:pic>
          <p:nvPicPr>
            <p:cNvPr id="22" name="Graphic 21">
              <a:extLst>
                <a:ext uri="{FF2B5EF4-FFF2-40B4-BE49-F238E27FC236}">
                  <a16:creationId xmlns:a16="http://schemas.microsoft.com/office/drawing/2014/main" id="{B17C8020-8CD0-46A6-895A-AD12E06D644E}"/>
                </a:ext>
              </a:extLst>
            </p:cNvPr>
            <p:cNvPicPr>
              <a:picLocks noChangeAspect="1"/>
            </p:cNvPicPr>
            <p:nvPr/>
          </p:nvPicPr>
          <p:blipFill rotWithShape="1">
            <a:blip>
              <a:extLst>
                <a:ext uri="{28A0092B-C50C-407E-A947-70E740481C1C}">
                  <a14:useLocalDpi xmlns:a14="http://schemas.microsoft.com/office/drawing/2010/main" val="0"/>
                </a:ext>
              </a:extLst>
            </a:blip>
            <a:srcRect t="35942" r="10641" b="-3261"/>
            <a:stretch/>
          </p:blipFill>
          <p:spPr>
            <a:xfrm>
              <a:off x="11796676" y="-145403"/>
              <a:ext cx="566815" cy="427020"/>
            </a:xfrm>
            <a:prstGeom prst="rect">
              <a:avLst/>
            </a:prstGeom>
          </p:spPr>
        </p:pic>
        <p:pic>
          <p:nvPicPr>
            <p:cNvPr id="23" name="Graphic 22">
              <a:extLst>
                <a:ext uri="{FF2B5EF4-FFF2-40B4-BE49-F238E27FC236}">
                  <a16:creationId xmlns:a16="http://schemas.microsoft.com/office/drawing/2014/main" id="{367003FE-FCB9-403B-897E-19B599233862}"/>
                </a:ext>
              </a:extLst>
            </p:cNvPr>
            <p:cNvPicPr>
              <a:picLocks noChangeAspect="1"/>
            </p:cNvPicPr>
            <p:nvPr/>
          </p:nvPicPr>
          <p:blipFill rotWithShape="1">
            <a:blip>
              <a:extLst>
                <a:ext uri="{28A0092B-C50C-407E-A947-70E740481C1C}">
                  <a14:useLocalDpi xmlns:a14="http://schemas.microsoft.com/office/drawing/2010/main" val="0"/>
                </a:ext>
              </a:extLst>
            </a:blip>
            <a:srcRect t="27744"/>
            <a:stretch/>
          </p:blipFill>
          <p:spPr>
            <a:xfrm>
              <a:off x="10378666" y="-145402"/>
              <a:ext cx="561975" cy="406063"/>
            </a:xfrm>
            <a:prstGeom prst="rect">
              <a:avLst/>
            </a:prstGeom>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E8405FF-8664-4E09-B903-1AF8E4E80381}"/>
              </a:ext>
            </a:extLst>
          </p:cNvPr>
          <p:cNvSpPr>
            <a:spLocks noGrp="1"/>
          </p:cNvSpPr>
          <p:nvPr>
            <p:ph type="body" sz="quarter" idx="10" hasCustomPrompt="1"/>
          </p:nvPr>
        </p:nvSpPr>
        <p:spPr>
          <a:xfrm>
            <a:off x="1614258" y="2225675"/>
            <a:ext cx="8960309" cy="1690688"/>
          </a:xfrm>
          <a:prstGeom prst="rect">
            <a:avLst/>
          </a:prstGeom>
        </p:spPr>
        <p:txBody>
          <a:bodyPr lIns="182880" rIns="182880"/>
          <a:lstStyle>
            <a:lvl1pPr marL="0" indent="0" algn="ctr">
              <a:buFontTx/>
              <a:buNone/>
              <a:defRPr b="0" i="0">
                <a:solidFill>
                  <a:schemeClr val="bg1"/>
                </a:solidFill>
                <a:latin typeface="Montserrat" pitchFamily="2" charset="77"/>
              </a:defRPr>
            </a:lvl1pPr>
          </a:lstStyle>
          <a:p>
            <a:pPr lvl="0"/>
            <a:r>
              <a:rPr lang="en-US" dirty="0"/>
              <a:t>Insert quote / verbatim here</a:t>
            </a:r>
          </a:p>
        </p:txBody>
      </p:sp>
      <p:cxnSp>
        <p:nvCxnSpPr>
          <p:cNvPr id="17" name="Straight Connector 16">
            <a:extLst>
              <a:ext uri="{FF2B5EF4-FFF2-40B4-BE49-F238E27FC236}">
                <a16:creationId xmlns:a16="http://schemas.microsoft.com/office/drawing/2014/main" id="{B674F001-B541-4F95-925C-D6989004A4A4}"/>
              </a:ext>
            </a:extLst>
          </p:cNvPr>
          <p:cNvCxnSpPr>
            <a:cxnSpLocks/>
          </p:cNvCxnSpPr>
          <p:nvPr userDrawn="1"/>
        </p:nvCxnSpPr>
        <p:spPr>
          <a:xfrm>
            <a:off x="1614258" y="1685621"/>
            <a:ext cx="547049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38CB11-0D6C-4551-AED7-70D9F4DA7F2C}"/>
              </a:ext>
            </a:extLst>
          </p:cNvPr>
          <p:cNvCxnSpPr>
            <a:cxnSpLocks/>
          </p:cNvCxnSpPr>
          <p:nvPr userDrawn="1"/>
        </p:nvCxnSpPr>
        <p:spPr>
          <a:xfrm>
            <a:off x="6735088" y="1685621"/>
            <a:ext cx="383948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5B750DE-F15E-4326-8FB9-E349886B9BBB}"/>
              </a:ext>
            </a:extLst>
          </p:cNvPr>
          <p:cNvGrpSpPr/>
          <p:nvPr userDrawn="1"/>
        </p:nvGrpSpPr>
        <p:grpSpPr>
          <a:xfrm>
            <a:off x="4914491" y="-1"/>
            <a:ext cx="2359843" cy="507834"/>
            <a:chOff x="10378666" y="-145403"/>
            <a:chExt cx="1984825" cy="427020"/>
          </a:xfrm>
        </p:grpSpPr>
        <p:pic>
          <p:nvPicPr>
            <p:cNvPr id="21" name="Graphic 20">
              <a:extLst>
                <a:ext uri="{FF2B5EF4-FFF2-40B4-BE49-F238E27FC236}">
                  <a16:creationId xmlns:a16="http://schemas.microsoft.com/office/drawing/2014/main" id="{440ECD5B-20B3-4EFA-9E61-2188E0FDFE51}"/>
                </a:ext>
              </a:extLst>
            </p:cNvPr>
            <p:cNvPicPr>
              <a:picLocks noChangeAspect="1"/>
            </p:cNvPicPr>
            <p:nvPr/>
          </p:nvPicPr>
          <p:blipFill rotWithShape="1">
            <a:blip>
              <a:extLst>
                <a:ext uri="{28A0092B-C50C-407E-A947-70E740481C1C}">
                  <a14:useLocalDpi xmlns:a14="http://schemas.microsoft.com/office/drawing/2010/main" val="0"/>
                </a:ext>
              </a:extLst>
            </a:blip>
            <a:srcRect l="7204" t="8576" r="87800" b="84904"/>
            <a:stretch/>
          </p:blipFill>
          <p:spPr>
            <a:xfrm>
              <a:off x="11085251" y="-145402"/>
              <a:ext cx="566815" cy="417004"/>
            </a:xfrm>
            <a:prstGeom prst="rect">
              <a:avLst/>
            </a:prstGeom>
          </p:spPr>
        </p:pic>
        <p:pic>
          <p:nvPicPr>
            <p:cNvPr id="22" name="Graphic 21">
              <a:extLst>
                <a:ext uri="{FF2B5EF4-FFF2-40B4-BE49-F238E27FC236}">
                  <a16:creationId xmlns:a16="http://schemas.microsoft.com/office/drawing/2014/main" id="{B17C8020-8CD0-46A6-895A-AD12E06D644E}"/>
                </a:ext>
              </a:extLst>
            </p:cNvPr>
            <p:cNvPicPr>
              <a:picLocks noChangeAspect="1"/>
            </p:cNvPicPr>
            <p:nvPr/>
          </p:nvPicPr>
          <p:blipFill rotWithShape="1">
            <a:blip>
              <a:extLst>
                <a:ext uri="{28A0092B-C50C-407E-A947-70E740481C1C}">
                  <a14:useLocalDpi xmlns:a14="http://schemas.microsoft.com/office/drawing/2010/main" val="0"/>
                </a:ext>
              </a:extLst>
            </a:blip>
            <a:srcRect t="35942" r="10641" b="-3261"/>
            <a:stretch/>
          </p:blipFill>
          <p:spPr>
            <a:xfrm>
              <a:off x="11796676" y="-145403"/>
              <a:ext cx="566815" cy="427020"/>
            </a:xfrm>
            <a:prstGeom prst="rect">
              <a:avLst/>
            </a:prstGeom>
          </p:spPr>
        </p:pic>
        <p:pic>
          <p:nvPicPr>
            <p:cNvPr id="23" name="Graphic 22">
              <a:extLst>
                <a:ext uri="{FF2B5EF4-FFF2-40B4-BE49-F238E27FC236}">
                  <a16:creationId xmlns:a16="http://schemas.microsoft.com/office/drawing/2014/main" id="{367003FE-FCB9-403B-897E-19B599233862}"/>
                </a:ext>
              </a:extLst>
            </p:cNvPr>
            <p:cNvPicPr>
              <a:picLocks noChangeAspect="1"/>
            </p:cNvPicPr>
            <p:nvPr/>
          </p:nvPicPr>
          <p:blipFill rotWithShape="1">
            <a:blip>
              <a:extLst>
                <a:ext uri="{28A0092B-C50C-407E-A947-70E740481C1C}">
                  <a14:useLocalDpi xmlns:a14="http://schemas.microsoft.com/office/drawing/2010/main" val="0"/>
                </a:ext>
              </a:extLst>
            </a:blip>
            <a:srcRect t="27744"/>
            <a:stretch/>
          </p:blipFill>
          <p:spPr>
            <a:xfrm>
              <a:off x="10378666" y="-145402"/>
              <a:ext cx="561975" cy="406063"/>
            </a:xfrm>
            <a:prstGeom prst="rect">
              <a:avLst/>
            </a:prstGeom>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8EEE7C-8D58-45AC-A802-1736B9AE456B}"/>
              </a:ext>
            </a:extLst>
          </p:cNvPr>
          <p:cNvSpPr>
            <a:spLocks noGrp="1"/>
          </p:cNvSpPr>
          <p:nvPr>
            <p:ph type="title"/>
          </p:nvPr>
        </p:nvSpPr>
        <p:spPr>
          <a:xfrm>
            <a:off x="591157" y="504920"/>
            <a:ext cx="11006511" cy="563549"/>
          </a:xfrm>
          <a:prstGeom prst="rect">
            <a:avLst/>
          </a:prstGeom>
        </p:spPr>
        <p:txBody>
          <a:bodyPr lIns="0" rIns="0" bIns="0" anchor="b"/>
          <a:lstStyle>
            <a:lvl1pPr>
              <a:lnSpc>
                <a:spcPts val="2799"/>
              </a:lnSpc>
              <a:defRPr sz="3199" b="0" i="0">
                <a:solidFill>
                  <a:schemeClr val="accent1"/>
                </a:solidFill>
                <a:latin typeface="Rokkitt" pitchFamily="2" charset="77"/>
              </a:defRPr>
            </a:lvl1pPr>
          </a:lstStyle>
          <a:p>
            <a:r>
              <a:rPr lang="en-US"/>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8EEE7C-8D58-45AC-A802-1736B9AE456B}"/>
              </a:ext>
            </a:extLst>
          </p:cNvPr>
          <p:cNvSpPr>
            <a:spLocks noGrp="1"/>
          </p:cNvSpPr>
          <p:nvPr>
            <p:ph type="title"/>
          </p:nvPr>
        </p:nvSpPr>
        <p:spPr>
          <a:xfrm>
            <a:off x="591157" y="504920"/>
            <a:ext cx="11006511" cy="563549"/>
          </a:xfrm>
          <a:prstGeom prst="rect">
            <a:avLst/>
          </a:prstGeom>
        </p:spPr>
        <p:txBody>
          <a:bodyPr lIns="0" rIns="0" bIns="0" anchor="b"/>
          <a:lstStyle>
            <a:lvl1pPr>
              <a:lnSpc>
                <a:spcPts val="2799"/>
              </a:lnSpc>
              <a:defRPr sz="3199" b="0" i="0">
                <a:solidFill>
                  <a:schemeClr val="accent1"/>
                </a:solidFill>
                <a:latin typeface="Rokkitt" pitchFamily="2" charset="77"/>
              </a:defRPr>
            </a:lvl1pPr>
          </a:lstStyle>
          <a:p>
            <a:r>
              <a:rPr lang="en-US"/>
              <a:t>Click to edit Master title style</a:t>
            </a:r>
            <a:endParaRPr lang="en-US" dirty="0"/>
          </a:p>
        </p:txBody>
      </p:sp>
      <p:sp>
        <p:nvSpPr>
          <p:cNvPr id="5" name="Text Placeholder 14">
            <a:extLst>
              <a:ext uri="{FF2B5EF4-FFF2-40B4-BE49-F238E27FC236}">
                <a16:creationId xmlns:a16="http://schemas.microsoft.com/office/drawing/2014/main" id="{417E273E-CB2C-4D00-B3DC-829A761EC6EF}"/>
              </a:ext>
            </a:extLst>
          </p:cNvPr>
          <p:cNvSpPr>
            <a:spLocks noGrp="1"/>
          </p:cNvSpPr>
          <p:nvPr>
            <p:ph type="body" sz="quarter" idx="11"/>
          </p:nvPr>
        </p:nvSpPr>
        <p:spPr>
          <a:xfrm>
            <a:off x="591157" y="1079904"/>
            <a:ext cx="11006511" cy="240066"/>
          </a:xfrm>
          <a:prstGeom prst="rect">
            <a:avLst/>
          </a:prstGeom>
          <a:noFill/>
        </p:spPr>
        <p:txBody>
          <a:bodyPr wrap="square" lIns="0" tIns="0" rIns="0" rtlCol="0">
            <a:spAutoFit/>
          </a:bodyPr>
          <a:lstStyle>
            <a:lvl1pPr marL="0" marR="0" indent="0" algn="l" defTabSz="914126" rtl="0" eaLnBrk="1" fontAlgn="auto" latinLnBrk="0" hangingPunct="1">
              <a:lnSpc>
                <a:spcPct val="100000"/>
              </a:lnSpc>
              <a:spcBef>
                <a:spcPts val="0"/>
              </a:spcBef>
              <a:spcAft>
                <a:spcPts val="0"/>
              </a:spcAft>
              <a:buClrTx/>
              <a:buSzTx/>
              <a:buFontTx/>
              <a:buNone/>
              <a:tabLst/>
              <a:defRPr lang="en-US" sz="1400" b="0" i="0" smtClean="0">
                <a:solidFill>
                  <a:schemeClr val="tx1">
                    <a:lumMod val="75000"/>
                    <a:lumOff val="25000"/>
                  </a:schemeClr>
                </a:solidFill>
                <a:latin typeface="Montserrat" pitchFamily="2" charset="77"/>
                <a:ea typeface="Montserrat" pitchFamily="2" charset="77"/>
                <a:cs typeface="Arial" panose="020B0604020202020204" pitchFamily="34" charset="0"/>
              </a:defRPr>
            </a:lvl1pPr>
            <a:lvl2pPr marL="228531" indent="0">
              <a:buNone/>
              <a:defRPr lang="en-US" sz="1799" smtClean="0"/>
            </a:lvl2pPr>
            <a:lvl3pPr>
              <a:defRPr lang="en-US" sz="1799" smtClean="0"/>
            </a:lvl3pPr>
            <a:lvl4pPr>
              <a:defRPr lang="en-US" smtClean="0"/>
            </a:lvl4pPr>
            <a:lvl5pPr>
              <a:defRPr lang="en-US"/>
            </a:lvl5p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5CDA68-7DA5-4B7B-BF23-702DC00FC031}"/>
              </a:ext>
            </a:extLst>
          </p:cNvPr>
          <p:cNvSpPr>
            <a:spLocks noGrp="1"/>
          </p:cNvSpPr>
          <p:nvPr>
            <p:ph type="title"/>
          </p:nvPr>
        </p:nvSpPr>
        <p:spPr>
          <a:xfrm>
            <a:off x="591157" y="504920"/>
            <a:ext cx="11006511" cy="563549"/>
          </a:xfrm>
          <a:prstGeom prst="rect">
            <a:avLst/>
          </a:prstGeom>
        </p:spPr>
        <p:txBody>
          <a:bodyPr lIns="0" rIns="0" bIns="0" anchor="b"/>
          <a:lstStyle>
            <a:lvl1pPr>
              <a:lnSpc>
                <a:spcPts val="2799"/>
              </a:lnSpc>
              <a:defRPr sz="3199" b="0" i="0">
                <a:solidFill>
                  <a:schemeClr val="accent1"/>
                </a:solidFill>
                <a:latin typeface="Rokkitt" pitchFamily="2" charset="77"/>
              </a:defRPr>
            </a:lvl1pPr>
          </a:lstStyle>
          <a:p>
            <a:r>
              <a:rPr lang="en-US"/>
              <a:t>Click to edit Master title style</a:t>
            </a:r>
            <a:endParaRPr lang="en-US" dirty="0"/>
          </a:p>
        </p:txBody>
      </p:sp>
      <p:sp>
        <p:nvSpPr>
          <p:cNvPr id="8" name="Text Placeholder 14">
            <a:extLst>
              <a:ext uri="{FF2B5EF4-FFF2-40B4-BE49-F238E27FC236}">
                <a16:creationId xmlns:a16="http://schemas.microsoft.com/office/drawing/2014/main" id="{86690665-ABD9-F54D-A4CA-D09151B12B25}"/>
              </a:ext>
            </a:extLst>
          </p:cNvPr>
          <p:cNvSpPr>
            <a:spLocks noGrp="1"/>
          </p:cNvSpPr>
          <p:nvPr>
            <p:ph type="body" sz="quarter" idx="11"/>
          </p:nvPr>
        </p:nvSpPr>
        <p:spPr>
          <a:xfrm>
            <a:off x="591157" y="1079904"/>
            <a:ext cx="11006511" cy="240066"/>
          </a:xfrm>
          <a:prstGeom prst="rect">
            <a:avLst/>
          </a:prstGeom>
          <a:noFill/>
        </p:spPr>
        <p:txBody>
          <a:bodyPr wrap="square" lIns="0" tIns="0" rIns="0" rtlCol="0">
            <a:spAutoFit/>
          </a:bodyPr>
          <a:lstStyle>
            <a:lvl1pPr marL="0" marR="0" indent="0" algn="l" defTabSz="914126" rtl="0" eaLnBrk="1" fontAlgn="auto" latinLnBrk="0" hangingPunct="1">
              <a:lnSpc>
                <a:spcPct val="100000"/>
              </a:lnSpc>
              <a:spcBef>
                <a:spcPts val="0"/>
              </a:spcBef>
              <a:spcAft>
                <a:spcPts val="0"/>
              </a:spcAft>
              <a:buClrTx/>
              <a:buSzTx/>
              <a:buFontTx/>
              <a:buNone/>
              <a:tabLst/>
              <a:defRPr lang="en-US" sz="1400" b="0" i="0" smtClean="0">
                <a:solidFill>
                  <a:schemeClr val="tx1">
                    <a:lumMod val="75000"/>
                    <a:lumOff val="25000"/>
                  </a:schemeClr>
                </a:solidFill>
                <a:latin typeface="Montserrat" pitchFamily="2" charset="77"/>
                <a:ea typeface="Montserrat" pitchFamily="2" charset="77"/>
                <a:cs typeface="Arial" panose="020B0604020202020204" pitchFamily="34" charset="0"/>
              </a:defRPr>
            </a:lvl1pPr>
            <a:lvl2pPr marL="228531" indent="0">
              <a:buNone/>
              <a:defRPr lang="en-US" sz="1799" smtClean="0"/>
            </a:lvl2pPr>
            <a:lvl3pPr>
              <a:defRPr lang="en-US" sz="1799" smtClean="0"/>
            </a:lvl3pPr>
            <a:lvl4pPr>
              <a:defRPr lang="en-US" smtClean="0"/>
            </a:lvl4pPr>
            <a:lvl5pPr>
              <a:defRPr lang="en-US"/>
            </a:lvl5p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a:t>Click to edit Master text styles</a:t>
            </a:r>
          </a:p>
        </p:txBody>
      </p:sp>
      <p:sp>
        <p:nvSpPr>
          <p:cNvPr id="7" name="Text Placeholder 5">
            <a:extLst>
              <a:ext uri="{FF2B5EF4-FFF2-40B4-BE49-F238E27FC236}">
                <a16:creationId xmlns:a16="http://schemas.microsoft.com/office/drawing/2014/main" id="{8766042E-36B7-43D2-AE06-72BDC81790A8}"/>
              </a:ext>
            </a:extLst>
          </p:cNvPr>
          <p:cNvSpPr>
            <a:spLocks noGrp="1"/>
          </p:cNvSpPr>
          <p:nvPr>
            <p:ph type="body" sz="quarter" idx="14"/>
          </p:nvPr>
        </p:nvSpPr>
        <p:spPr>
          <a:xfrm>
            <a:off x="590396" y="1443038"/>
            <a:ext cx="11008033" cy="4335462"/>
          </a:xfrm>
          <a:prstGeom prst="rect">
            <a:avLst/>
          </a:prstGeom>
        </p:spPr>
        <p:txBody>
          <a:bodyPr/>
          <a:lstStyle>
            <a:lvl1pPr>
              <a:defRPr sz="1600">
                <a:solidFill>
                  <a:schemeClr val="tx1">
                    <a:lumMod val="75000"/>
                    <a:lumOff val="25000"/>
                  </a:schemeClr>
                </a:solidFill>
              </a:defRPr>
            </a:lvl1pPr>
            <a:lvl2pPr marL="685594" indent="-228531">
              <a:buFont typeface="Arial" panose="020B0604020202020204" pitchFamily="34" charset="0"/>
              <a:buChar char="‒"/>
              <a:defRPr sz="1400">
                <a:solidFill>
                  <a:schemeClr val="tx1">
                    <a:lumMod val="75000"/>
                    <a:lumOff val="25000"/>
                  </a:schemeClr>
                </a:solidFill>
              </a:defRPr>
            </a:lvl2pPr>
            <a:lvl3pPr marL="1142657" indent="-228531">
              <a:buFont typeface="Courier New" panose="02070309020205020404" pitchFamily="49" charset="0"/>
              <a:buChar char="o"/>
              <a:defRPr sz="1200">
                <a:solidFill>
                  <a:schemeClr val="tx1">
                    <a:lumMod val="85000"/>
                    <a:lumOff val="15000"/>
                  </a:schemeClr>
                </a:solidFill>
              </a:defRPr>
            </a:lvl3pPr>
            <a:lvl4pPr>
              <a:defRPr sz="1100">
                <a:solidFill>
                  <a:schemeClr val="tx1">
                    <a:lumMod val="85000"/>
                    <a:lumOff val="15000"/>
                  </a:schemeClr>
                </a:solidFill>
              </a:defRPr>
            </a:lvl4pPr>
            <a:lvl5pPr>
              <a:defRPr sz="1100">
                <a:solidFill>
                  <a:schemeClr val="tx1">
                    <a:lumMod val="85000"/>
                    <a:lumOff val="15000"/>
                  </a:schemeClr>
                </a:solidFill>
              </a:defRPr>
            </a:lvl5pPr>
          </a:lstStyle>
          <a:p>
            <a:pPr lvl="0"/>
            <a:r>
              <a:rPr lang="en-US"/>
              <a:t>Click to edit Master text styles</a:t>
            </a:r>
          </a:p>
          <a:p>
            <a:pPr lvl="1"/>
            <a:r>
              <a:rPr lang="en-US"/>
              <a:t>Second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Content_Sourc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2BA13A2-B1DB-4DFA-A4AF-C188E70D9178}"/>
              </a:ext>
            </a:extLst>
          </p:cNvPr>
          <p:cNvSpPr>
            <a:spLocks noGrp="1"/>
          </p:cNvSpPr>
          <p:nvPr>
            <p:ph type="body" sz="quarter" idx="12"/>
          </p:nvPr>
        </p:nvSpPr>
        <p:spPr>
          <a:xfrm>
            <a:off x="2192560" y="6060327"/>
            <a:ext cx="7803705" cy="246221"/>
          </a:xfrm>
          <a:prstGeom prst="rect">
            <a:avLst/>
          </a:prstGeom>
        </p:spPr>
        <p:txBody>
          <a:bodyPr>
            <a:spAutoFit/>
          </a:bodyPr>
          <a:lstStyle>
            <a:lvl1pPr marL="0" indent="0" algn="ctr">
              <a:lnSpc>
                <a:spcPct val="100000"/>
              </a:lnSpc>
              <a:spcBef>
                <a:spcPts val="0"/>
              </a:spcBef>
              <a:buFontTx/>
              <a:buNone/>
              <a:defRPr lang="en-US" sz="1000" b="0" i="0" kern="1200" smtClean="0">
                <a:solidFill>
                  <a:schemeClr val="bg1">
                    <a:lumMod val="65000"/>
                  </a:schemeClr>
                </a:solidFill>
                <a:latin typeface="Montserrat" pitchFamily="2" charset="77"/>
                <a:ea typeface="+mn-ea"/>
                <a:cs typeface="+mn-cs"/>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488EAC49-A862-4163-A565-68B43D402C76}"/>
              </a:ext>
            </a:extLst>
          </p:cNvPr>
          <p:cNvCxnSpPr/>
          <p:nvPr userDrawn="1"/>
        </p:nvCxnSpPr>
        <p:spPr>
          <a:xfrm>
            <a:off x="2083797" y="6064236"/>
            <a:ext cx="80212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805CDA68-7DA5-4B7B-BF23-702DC00FC031}"/>
              </a:ext>
            </a:extLst>
          </p:cNvPr>
          <p:cNvSpPr>
            <a:spLocks noGrp="1"/>
          </p:cNvSpPr>
          <p:nvPr>
            <p:ph type="title"/>
          </p:nvPr>
        </p:nvSpPr>
        <p:spPr>
          <a:xfrm>
            <a:off x="591157" y="504920"/>
            <a:ext cx="11006511" cy="563549"/>
          </a:xfrm>
          <a:prstGeom prst="rect">
            <a:avLst/>
          </a:prstGeom>
        </p:spPr>
        <p:txBody>
          <a:bodyPr lIns="0" rIns="0" bIns="0" anchor="b"/>
          <a:lstStyle>
            <a:lvl1pPr>
              <a:lnSpc>
                <a:spcPts val="2799"/>
              </a:lnSpc>
              <a:defRPr sz="3199" b="0" i="0">
                <a:solidFill>
                  <a:schemeClr val="accent1"/>
                </a:solidFill>
                <a:latin typeface="Rokkitt" pitchFamily="2" charset="77"/>
              </a:defRPr>
            </a:lvl1pPr>
          </a:lstStyle>
          <a:p>
            <a:r>
              <a:rPr lang="en-US"/>
              <a:t>Click to edit Master title style</a:t>
            </a:r>
            <a:endParaRPr lang="en-US" dirty="0"/>
          </a:p>
        </p:txBody>
      </p:sp>
      <p:sp>
        <p:nvSpPr>
          <p:cNvPr id="8" name="Text Placeholder 14">
            <a:extLst>
              <a:ext uri="{FF2B5EF4-FFF2-40B4-BE49-F238E27FC236}">
                <a16:creationId xmlns:a16="http://schemas.microsoft.com/office/drawing/2014/main" id="{86690665-ABD9-F54D-A4CA-D09151B12B25}"/>
              </a:ext>
            </a:extLst>
          </p:cNvPr>
          <p:cNvSpPr>
            <a:spLocks noGrp="1"/>
          </p:cNvSpPr>
          <p:nvPr>
            <p:ph type="body" sz="quarter" idx="11"/>
          </p:nvPr>
        </p:nvSpPr>
        <p:spPr>
          <a:xfrm>
            <a:off x="591157" y="1079904"/>
            <a:ext cx="11006511" cy="240066"/>
          </a:xfrm>
          <a:prstGeom prst="rect">
            <a:avLst/>
          </a:prstGeom>
          <a:noFill/>
        </p:spPr>
        <p:txBody>
          <a:bodyPr wrap="square" lIns="0" tIns="0" rIns="0" rtlCol="0">
            <a:spAutoFit/>
          </a:bodyPr>
          <a:lstStyle>
            <a:lvl1pPr marL="0" marR="0" indent="0" algn="l" defTabSz="914126" rtl="0" eaLnBrk="1" fontAlgn="auto" latinLnBrk="0" hangingPunct="1">
              <a:lnSpc>
                <a:spcPct val="100000"/>
              </a:lnSpc>
              <a:spcBef>
                <a:spcPts val="0"/>
              </a:spcBef>
              <a:spcAft>
                <a:spcPts val="0"/>
              </a:spcAft>
              <a:buClrTx/>
              <a:buSzTx/>
              <a:buFontTx/>
              <a:buNone/>
              <a:tabLst/>
              <a:defRPr lang="en-US" sz="1400" b="0" i="0" smtClean="0">
                <a:solidFill>
                  <a:schemeClr val="tx1">
                    <a:lumMod val="75000"/>
                    <a:lumOff val="25000"/>
                  </a:schemeClr>
                </a:solidFill>
                <a:latin typeface="Montserrat" pitchFamily="2" charset="77"/>
                <a:ea typeface="Montserrat" pitchFamily="2" charset="77"/>
                <a:cs typeface="Arial" panose="020B0604020202020204" pitchFamily="34" charset="0"/>
              </a:defRPr>
            </a:lvl1pPr>
            <a:lvl2pPr marL="228531" indent="0">
              <a:buNone/>
              <a:defRPr lang="en-US" sz="1799" smtClean="0"/>
            </a:lvl2pPr>
            <a:lvl3pPr>
              <a:defRPr lang="en-US" sz="1799" smtClean="0"/>
            </a:lvl3pPr>
            <a:lvl4pPr>
              <a:defRPr lang="en-US" smtClean="0"/>
            </a:lvl4pPr>
            <a:lvl5pPr>
              <a:defRPr lang="en-US"/>
            </a:lvl5p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Blue Divider Slide">
    <p:spTree>
      <p:nvGrpSpPr>
        <p:cNvPr id="1" name=""/>
        <p:cNvGrpSpPr/>
        <p:nvPr/>
      </p:nvGrpSpPr>
      <p:grpSpPr>
        <a:xfrm>
          <a:off x="0" y="0"/>
          <a:ext cx="0" cy="0"/>
          <a:chOff x="0" y="0"/>
          <a:chExt cx="0" cy="0"/>
        </a:xfrm>
      </p:grpSpPr>
      <p:sp>
        <p:nvSpPr>
          <p:cNvPr id="6" name="Rectangle 5"/>
          <p:cNvSpPr/>
          <p:nvPr userDrawn="1"/>
        </p:nvSpPr>
        <p:spPr>
          <a:xfrm>
            <a:off x="0" y="0"/>
            <a:ext cx="121888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10" name="Text Placeholder 3"/>
          <p:cNvSpPr>
            <a:spLocks noGrp="1"/>
          </p:cNvSpPr>
          <p:nvPr>
            <p:ph type="body" sz="quarter" idx="10" hasCustomPrompt="1"/>
          </p:nvPr>
        </p:nvSpPr>
        <p:spPr>
          <a:xfrm>
            <a:off x="397375" y="2701678"/>
            <a:ext cx="10445064" cy="1177615"/>
          </a:xfrm>
        </p:spPr>
        <p:txBody>
          <a:bodyPr anchor="ctr" anchorCtr="0">
            <a:noAutofit/>
          </a:bodyPr>
          <a:lstStyle>
            <a:lvl1pPr marL="0" indent="0" algn="l">
              <a:buFontTx/>
              <a:buNone/>
              <a:defRPr sz="5400" b="0" baseline="0">
                <a:solidFill>
                  <a:schemeClr val="bg1"/>
                </a:solidFill>
                <a:latin typeface="Rokkitt"/>
                <a:cs typeface="Rokkitt"/>
              </a:defRPr>
            </a:lvl1pPr>
          </a:lstStyle>
          <a:p>
            <a:pPr lvl="0"/>
            <a:r>
              <a:rPr lang="en-US" dirty="0"/>
              <a:t>Section Divider</a:t>
            </a:r>
          </a:p>
        </p:txBody>
      </p:sp>
      <p:sp>
        <p:nvSpPr>
          <p:cNvPr id="5" name="Text Placeholder 4"/>
          <p:cNvSpPr>
            <a:spLocks noGrp="1"/>
          </p:cNvSpPr>
          <p:nvPr>
            <p:ph type="body" sz="quarter" idx="11" hasCustomPrompt="1"/>
          </p:nvPr>
        </p:nvSpPr>
        <p:spPr>
          <a:xfrm>
            <a:off x="397375" y="3994082"/>
            <a:ext cx="9755286" cy="517648"/>
          </a:xfrm>
        </p:spPr>
        <p:txBody>
          <a:bodyPr anchor="ctr" anchorCtr="0">
            <a:noAutofit/>
          </a:bodyPr>
          <a:lstStyle>
            <a:lvl1pPr marL="0" indent="0" algn="l">
              <a:spcBef>
                <a:spcPts val="800"/>
              </a:spcBef>
              <a:buFontTx/>
              <a:buNone/>
              <a:defRPr sz="1800">
                <a:solidFill>
                  <a:srgbClr val="FFFFFF"/>
                </a:solidFill>
                <a:latin typeface="Montserrat"/>
                <a:cs typeface="Montserrat"/>
              </a:defRPr>
            </a:lvl1pPr>
          </a:lstStyle>
          <a:p>
            <a:pPr lvl="0"/>
            <a:r>
              <a:rPr lang="en-US" dirty="0" err="1"/>
              <a:t>Lorem</a:t>
            </a:r>
            <a:r>
              <a:rPr lang="en-US" dirty="0"/>
              <a:t> </a:t>
            </a:r>
            <a:r>
              <a:rPr lang="en-US" dirty="0" err="1"/>
              <a:t>ipsum</a:t>
            </a:r>
            <a:r>
              <a:rPr lang="en-US" dirty="0"/>
              <a:t> dot solar</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49000" y="392114"/>
            <a:ext cx="1143000" cy="968853"/>
          </a:xfrm>
          <a:prstGeom prst="rect">
            <a:avLst/>
          </a:prstGeom>
        </p:spPr>
      </p:pic>
      <p:sp>
        <p:nvSpPr>
          <p:cNvPr id="8" name="TextBox 7"/>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chemeClr val="bg1"/>
                </a:solidFill>
                <a:latin typeface="Montserrat" charset="0"/>
                <a:ea typeface="Montserrat" charset="0"/>
                <a:cs typeface="Montserrat" charset="0"/>
              </a:rPr>
              <a:t>W2O \ </a:t>
            </a:r>
            <a:fld id="{3E7DB552-F491-7542-9C5C-9B2286657205}" type="datetime3">
              <a:rPr lang="en-US" sz="900" smtClean="0">
                <a:solidFill>
                  <a:schemeClr val="bg1"/>
                </a:solidFill>
                <a:latin typeface="Montserrat" charset="0"/>
                <a:ea typeface="Montserrat" charset="0"/>
                <a:cs typeface="Montserrat" charset="0"/>
              </a:rPr>
              <a:t>20 May 2020</a:t>
            </a:fld>
            <a:r>
              <a:rPr lang="en-US" sz="900" dirty="0">
                <a:solidFill>
                  <a:schemeClr val="bg1"/>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2248464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_Footer">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ight Blue Divider Slide">
    <p:bg>
      <p:bgPr>
        <a:solidFill>
          <a:schemeClr val="accent1"/>
        </a:solidFill>
        <a:effectLst/>
      </p:bgPr>
    </p:bg>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F7D9C25E-FB54-4060-85FF-3355D1E926C9}"/>
              </a:ext>
            </a:extLst>
          </p:cNvPr>
          <p:cNvSpPr>
            <a:spLocks noGrp="1"/>
          </p:cNvSpPr>
          <p:nvPr>
            <p:ph type="body" sz="quarter" idx="14" hasCustomPrompt="1"/>
          </p:nvPr>
        </p:nvSpPr>
        <p:spPr>
          <a:xfrm>
            <a:off x="359285" y="2706624"/>
            <a:ext cx="10448870" cy="1179512"/>
          </a:xfrm>
          <a:prstGeom prst="rect">
            <a:avLst/>
          </a:prstGeom>
        </p:spPr>
        <p:txBody>
          <a:bodyPr lIns="0" tIns="64008" rIns="118872" bIns="64008" anchor="ctr"/>
          <a:lstStyle>
            <a:lvl1pPr marL="0" indent="0">
              <a:buFontTx/>
              <a:buNone/>
              <a:defRPr sz="5398" b="0" i="0">
                <a:solidFill>
                  <a:schemeClr val="bg1"/>
                </a:solidFill>
                <a:latin typeface="Rokkitt" pitchFamily="2" charset="77"/>
              </a:defRPr>
            </a:lvl1pPr>
            <a:lvl2pPr marL="457063" indent="0">
              <a:buNone/>
              <a:defRPr/>
            </a:lvl2pPr>
          </a:lstStyle>
          <a:p>
            <a:pPr lvl="0"/>
            <a:r>
              <a:rPr lang="en-US" dirty="0"/>
              <a:t>Section Divider</a:t>
            </a:r>
          </a:p>
        </p:txBody>
      </p:sp>
      <p:sp>
        <p:nvSpPr>
          <p:cNvPr id="13" name="Text Placeholder 15">
            <a:extLst>
              <a:ext uri="{FF2B5EF4-FFF2-40B4-BE49-F238E27FC236}">
                <a16:creationId xmlns:a16="http://schemas.microsoft.com/office/drawing/2014/main" id="{3576CF80-DEA5-44D2-A3CA-23F55F857B3E}"/>
              </a:ext>
            </a:extLst>
          </p:cNvPr>
          <p:cNvSpPr>
            <a:spLocks noGrp="1"/>
          </p:cNvSpPr>
          <p:nvPr>
            <p:ph type="body" sz="quarter" idx="15" hasCustomPrompt="1"/>
          </p:nvPr>
        </p:nvSpPr>
        <p:spPr>
          <a:xfrm>
            <a:off x="359285" y="3995928"/>
            <a:ext cx="9754107" cy="521208"/>
          </a:xfrm>
          <a:prstGeom prst="rect">
            <a:avLst/>
          </a:prstGeom>
        </p:spPr>
        <p:txBody>
          <a:bodyPr lIns="0" tIns="64008" rIns="118872" bIns="64008" anchor="ctr"/>
          <a:lstStyle>
            <a:lvl1pPr marL="0" indent="0">
              <a:buNone/>
              <a:defRPr sz="1799" b="0" i="0">
                <a:solidFill>
                  <a:schemeClr val="bg1"/>
                </a:solidFill>
                <a:latin typeface="Montserrat" pitchFamily="2" charset="77"/>
              </a:defRPr>
            </a:lvl1pPr>
          </a:lstStyle>
          <a:p>
            <a:pPr lvl="0"/>
            <a:r>
              <a:rPr lang="en-US" dirty="0"/>
              <a:t>Lorem ipsum dot solar</a:t>
            </a:r>
          </a:p>
        </p:txBody>
      </p:sp>
      <p:sp>
        <p:nvSpPr>
          <p:cNvPr id="6" name="TextBox 5">
            <a:extLst>
              <a:ext uri="{FF2B5EF4-FFF2-40B4-BE49-F238E27FC236}">
                <a16:creationId xmlns:a16="http://schemas.microsoft.com/office/drawing/2014/main" id="{C0718D8E-1C90-46FA-8C84-22173A4590AC}"/>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FFFFFF"/>
                </a:solidFill>
                <a:ea typeface="Montserrat" charset="0"/>
                <a:cs typeface="Arial" panose="020B0604020202020204" pitchFamily="34" charset="0"/>
              </a:rPr>
              <a:t>W2O \ </a:t>
            </a:r>
            <a:fld id="{3E7DB552-F491-7542-9C5C-9B2286657205}" type="datetime3">
              <a:rPr lang="en-US" sz="900">
                <a:solidFill>
                  <a:srgbClr val="FFFFFF"/>
                </a:solidFill>
                <a:ea typeface="Montserrat" charset="0"/>
                <a:cs typeface="Arial" panose="020B0604020202020204" pitchFamily="34" charset="0"/>
              </a:rPr>
              <a:pPr defTabSz="914126"/>
              <a:t>20 May 2020</a:t>
            </a:fld>
            <a:r>
              <a:rPr lang="en-US" sz="900" dirty="0">
                <a:solidFill>
                  <a:srgbClr val="FFFFFF"/>
                </a:solidFill>
                <a:ea typeface="Montserrat" charset="0"/>
                <a:cs typeface="Arial" panose="020B0604020202020204" pitchFamily="34" charset="0"/>
              </a:rPr>
              <a:t> \ Proprietary and Confidential Property of W2O Group</a:t>
            </a:r>
          </a:p>
        </p:txBody>
      </p:sp>
      <p:pic>
        <p:nvPicPr>
          <p:cNvPr id="8" name="Graphic 7">
            <a:extLst>
              <a:ext uri="{FF2B5EF4-FFF2-40B4-BE49-F238E27FC236}">
                <a16:creationId xmlns:a16="http://schemas.microsoft.com/office/drawing/2014/main" id="{3ED2DB1C-9E75-43E5-B81B-1A9E4320BB6B}"/>
              </a:ext>
            </a:extLst>
          </p:cNvPr>
          <p:cNvPicPr>
            <a:picLocks noChangeAspect="1"/>
          </p:cNvPicPr>
          <p:nvPr userDrawn="1"/>
        </p:nvPicPr>
        <p:blipFill rotWithShape="1">
          <a:blip>
            <a:extLst>
              <a:ext uri="{28A0092B-C50C-407E-A947-70E740481C1C}">
                <a14:useLocalDpi xmlns:a14="http://schemas.microsoft.com/office/drawing/2010/main" val="0"/>
              </a:ext>
            </a:extLst>
          </a:blip>
          <a:srcRect t="-1" b="20663"/>
          <a:stretch/>
        </p:blipFill>
        <p:spPr>
          <a:xfrm>
            <a:off x="10938521" y="392114"/>
            <a:ext cx="1253479" cy="994726"/>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 Blue Divider Slide">
    <p:bg>
      <p:bgPr>
        <a:solidFill>
          <a:schemeClr val="accent2"/>
        </a:solidFill>
        <a:effectLst/>
      </p:bgPr>
    </p:bg>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624A691E-4E32-4F63-9D63-D8893BC3DE67}"/>
              </a:ext>
            </a:extLst>
          </p:cNvPr>
          <p:cNvSpPr>
            <a:spLocks noGrp="1"/>
          </p:cNvSpPr>
          <p:nvPr>
            <p:ph type="body" sz="quarter" idx="14" hasCustomPrompt="1"/>
          </p:nvPr>
        </p:nvSpPr>
        <p:spPr>
          <a:xfrm>
            <a:off x="359285" y="2706624"/>
            <a:ext cx="10448870" cy="1179512"/>
          </a:xfrm>
          <a:prstGeom prst="rect">
            <a:avLst/>
          </a:prstGeom>
        </p:spPr>
        <p:txBody>
          <a:bodyPr lIns="0" tIns="64008" rIns="118872" bIns="64008" anchor="ctr"/>
          <a:lstStyle>
            <a:lvl1pPr marL="0" indent="0">
              <a:buFontTx/>
              <a:buNone/>
              <a:defRPr sz="5398" b="0" i="0">
                <a:solidFill>
                  <a:schemeClr val="bg1"/>
                </a:solidFill>
                <a:latin typeface="Rokkitt" pitchFamily="2" charset="77"/>
              </a:defRPr>
            </a:lvl1pPr>
            <a:lvl2pPr marL="457063" indent="0">
              <a:buNone/>
              <a:defRPr/>
            </a:lvl2pPr>
          </a:lstStyle>
          <a:p>
            <a:pPr lvl="0"/>
            <a:r>
              <a:rPr lang="en-US" dirty="0"/>
              <a:t>Section Divider</a:t>
            </a:r>
          </a:p>
        </p:txBody>
      </p:sp>
      <p:sp>
        <p:nvSpPr>
          <p:cNvPr id="13" name="Text Placeholder 15">
            <a:extLst>
              <a:ext uri="{FF2B5EF4-FFF2-40B4-BE49-F238E27FC236}">
                <a16:creationId xmlns:a16="http://schemas.microsoft.com/office/drawing/2014/main" id="{BA53F84B-9CAE-4C3A-8074-6EC293D1BFC8}"/>
              </a:ext>
            </a:extLst>
          </p:cNvPr>
          <p:cNvSpPr>
            <a:spLocks noGrp="1"/>
          </p:cNvSpPr>
          <p:nvPr>
            <p:ph type="body" sz="quarter" idx="15" hasCustomPrompt="1"/>
          </p:nvPr>
        </p:nvSpPr>
        <p:spPr>
          <a:xfrm>
            <a:off x="359285" y="3995928"/>
            <a:ext cx="9754107" cy="521208"/>
          </a:xfrm>
          <a:prstGeom prst="rect">
            <a:avLst/>
          </a:prstGeom>
        </p:spPr>
        <p:txBody>
          <a:bodyPr lIns="0" tIns="64008" rIns="118872" bIns="64008" anchor="ctr"/>
          <a:lstStyle>
            <a:lvl1pPr marL="0" indent="0">
              <a:buNone/>
              <a:defRPr sz="1799" b="0" i="0">
                <a:solidFill>
                  <a:schemeClr val="bg1"/>
                </a:solidFill>
                <a:latin typeface="Montserrat" pitchFamily="2" charset="77"/>
              </a:defRPr>
            </a:lvl1pPr>
          </a:lstStyle>
          <a:p>
            <a:pPr lvl="0"/>
            <a:r>
              <a:rPr lang="en-US" dirty="0"/>
              <a:t>Lorem ipsum dot solar</a:t>
            </a:r>
          </a:p>
        </p:txBody>
      </p:sp>
      <p:sp>
        <p:nvSpPr>
          <p:cNvPr id="6" name="TextBox 5">
            <a:extLst>
              <a:ext uri="{FF2B5EF4-FFF2-40B4-BE49-F238E27FC236}">
                <a16:creationId xmlns:a16="http://schemas.microsoft.com/office/drawing/2014/main" id="{95784723-B14C-4425-86F5-B8CEC2CDCCC6}"/>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FFFFFF"/>
                </a:solidFill>
                <a:ea typeface="Montserrat" charset="0"/>
                <a:cs typeface="Arial" panose="020B0604020202020204" pitchFamily="34" charset="0"/>
              </a:rPr>
              <a:t>W2O \ </a:t>
            </a:r>
            <a:fld id="{3E7DB552-F491-7542-9C5C-9B2286657205}" type="datetime3">
              <a:rPr lang="en-US" sz="900">
                <a:solidFill>
                  <a:srgbClr val="FFFFFF"/>
                </a:solidFill>
                <a:ea typeface="Montserrat" charset="0"/>
                <a:cs typeface="Arial" panose="020B0604020202020204" pitchFamily="34" charset="0"/>
              </a:rPr>
              <a:pPr defTabSz="914126"/>
              <a:t>20 May 2020</a:t>
            </a:fld>
            <a:r>
              <a:rPr lang="en-US" sz="900" dirty="0">
                <a:solidFill>
                  <a:srgbClr val="FFFFFF"/>
                </a:solidFill>
                <a:ea typeface="Montserrat" charset="0"/>
                <a:cs typeface="Arial" panose="020B0604020202020204" pitchFamily="34" charset="0"/>
              </a:rPr>
              <a:t> \ Proprietary and Confidential Property of W2O Group</a:t>
            </a:r>
          </a:p>
        </p:txBody>
      </p:sp>
      <p:pic>
        <p:nvPicPr>
          <p:cNvPr id="8" name="Graphic 7">
            <a:extLst>
              <a:ext uri="{FF2B5EF4-FFF2-40B4-BE49-F238E27FC236}">
                <a16:creationId xmlns:a16="http://schemas.microsoft.com/office/drawing/2014/main" id="{16A3BB05-2FA9-49A5-B437-F4A108464CD3}"/>
              </a:ext>
            </a:extLst>
          </p:cNvPr>
          <p:cNvPicPr>
            <a:picLocks noChangeAspect="1"/>
          </p:cNvPicPr>
          <p:nvPr userDrawn="1"/>
        </p:nvPicPr>
        <p:blipFill rotWithShape="1">
          <a:blip>
            <a:extLst>
              <a:ext uri="{28A0092B-C50C-407E-A947-70E740481C1C}">
                <a14:useLocalDpi xmlns:a14="http://schemas.microsoft.com/office/drawing/2010/main" val="0"/>
              </a:ext>
            </a:extLst>
          </a:blip>
          <a:srcRect t="-1" b="20663"/>
          <a:stretch/>
        </p:blipFill>
        <p:spPr>
          <a:xfrm>
            <a:off x="10938521" y="392114"/>
            <a:ext cx="1253479" cy="994726"/>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62C1F3-762B-4CC0-84C5-FEE7F7C5E79C}"/>
              </a:ext>
            </a:extLst>
          </p:cNvPr>
          <p:cNvSpPr/>
          <p:nvPr userDrawn="1"/>
        </p:nvSpPr>
        <p:spPr>
          <a:xfrm>
            <a:off x="0" y="0"/>
            <a:ext cx="6094413" cy="6872990"/>
          </a:xfrm>
          <a:prstGeom prst="rect">
            <a:avLst/>
          </a:prstGeom>
          <a:solidFill>
            <a:srgbClr val="2FA4D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000000">
                  <a:lumMod val="75000"/>
                  <a:lumOff val="25000"/>
                </a:srgbClr>
              </a:solidFill>
              <a:latin typeface="Rokkitt" pitchFamily="2" charset="77"/>
            </a:endParaRPr>
          </a:p>
        </p:txBody>
      </p:sp>
      <p:sp>
        <p:nvSpPr>
          <p:cNvPr id="3" name="Title 1">
            <a:extLst>
              <a:ext uri="{FF2B5EF4-FFF2-40B4-BE49-F238E27FC236}">
                <a16:creationId xmlns:a16="http://schemas.microsoft.com/office/drawing/2014/main" id="{A845745D-D9C8-45BF-8174-28F1F2530A80}"/>
              </a:ext>
            </a:extLst>
          </p:cNvPr>
          <p:cNvSpPr>
            <a:spLocks noGrp="1"/>
          </p:cNvSpPr>
          <p:nvPr>
            <p:ph type="title"/>
          </p:nvPr>
        </p:nvSpPr>
        <p:spPr>
          <a:xfrm>
            <a:off x="262040" y="94102"/>
            <a:ext cx="5570331" cy="429358"/>
          </a:xfrm>
          <a:prstGeom prst="rect">
            <a:avLst/>
          </a:prstGeom>
        </p:spPr>
        <p:txBody>
          <a:bodyPr lIns="0" tIns="45720" rIns="0" bIns="0" anchor="b"/>
          <a:lstStyle>
            <a:lvl1pPr>
              <a:lnSpc>
                <a:spcPts val="2799"/>
              </a:lnSpc>
              <a:defRPr sz="2799" b="0" i="0">
                <a:solidFill>
                  <a:schemeClr val="accent1"/>
                </a:solidFill>
                <a:latin typeface="Rokkitt" pitchFamily="2" charset="77"/>
              </a:defRPr>
            </a:lvl1pPr>
          </a:lstStyle>
          <a:p>
            <a:r>
              <a:rPr lang="en-US"/>
              <a:t>Click to edit Master title style</a:t>
            </a:r>
            <a:endParaRPr lang="en-US" dirty="0"/>
          </a:p>
        </p:txBody>
      </p:sp>
      <p:sp>
        <p:nvSpPr>
          <p:cNvPr id="7" name="Text Placeholder 16">
            <a:extLst>
              <a:ext uri="{FF2B5EF4-FFF2-40B4-BE49-F238E27FC236}">
                <a16:creationId xmlns:a16="http://schemas.microsoft.com/office/drawing/2014/main" id="{6B52EE2A-A1F2-4162-87EF-162EB2C9A616}"/>
              </a:ext>
            </a:extLst>
          </p:cNvPr>
          <p:cNvSpPr>
            <a:spLocks noGrp="1"/>
          </p:cNvSpPr>
          <p:nvPr>
            <p:ph type="body" sz="quarter" idx="17" hasCustomPrompt="1"/>
          </p:nvPr>
        </p:nvSpPr>
        <p:spPr>
          <a:xfrm>
            <a:off x="262040" y="810311"/>
            <a:ext cx="5570331" cy="278002"/>
          </a:xfrm>
          <a:prstGeom prst="rect">
            <a:avLst/>
          </a:prstGeom>
        </p:spPr>
        <p:txBody>
          <a:bodyPr lIns="0" tIns="45720" rIns="0" bIns="0"/>
          <a:lstStyle>
            <a:lvl1pPr marL="0" indent="0">
              <a:lnSpc>
                <a:spcPct val="100000"/>
              </a:lnSpc>
              <a:spcBef>
                <a:spcPts val="300"/>
              </a:spcBef>
              <a:buNone/>
              <a:defRPr lang="en-US" sz="1400" b="0" i="0" kern="1200" dirty="0">
                <a:solidFill>
                  <a:schemeClr val="accent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Challenge</a:t>
            </a:r>
          </a:p>
        </p:txBody>
      </p:sp>
      <p:sp>
        <p:nvSpPr>
          <p:cNvPr id="10" name="Text Placeholder 16">
            <a:extLst>
              <a:ext uri="{FF2B5EF4-FFF2-40B4-BE49-F238E27FC236}">
                <a16:creationId xmlns:a16="http://schemas.microsoft.com/office/drawing/2014/main" id="{6132919E-B6BC-4B84-8AA7-F105E4B98079}"/>
              </a:ext>
            </a:extLst>
          </p:cNvPr>
          <p:cNvSpPr>
            <a:spLocks noGrp="1"/>
          </p:cNvSpPr>
          <p:nvPr>
            <p:ph type="body" sz="quarter" idx="18" hasCustomPrompt="1"/>
          </p:nvPr>
        </p:nvSpPr>
        <p:spPr>
          <a:xfrm>
            <a:off x="262040" y="2656701"/>
            <a:ext cx="5570331" cy="278002"/>
          </a:xfrm>
          <a:prstGeom prst="rect">
            <a:avLst/>
          </a:prstGeom>
        </p:spPr>
        <p:txBody>
          <a:bodyPr lIns="0" tIns="45720" rIns="0" bIns="0"/>
          <a:lstStyle>
            <a:lvl1pPr marL="0" indent="0">
              <a:lnSpc>
                <a:spcPct val="100000"/>
              </a:lnSpc>
              <a:spcBef>
                <a:spcPts val="300"/>
              </a:spcBef>
              <a:buNone/>
              <a:defRPr lang="en-US" sz="1400" b="0" i="0" kern="1200" dirty="0">
                <a:solidFill>
                  <a:schemeClr val="accent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Approach</a:t>
            </a:r>
          </a:p>
        </p:txBody>
      </p:sp>
      <p:sp>
        <p:nvSpPr>
          <p:cNvPr id="16" name="Text Placeholder 16">
            <a:extLst>
              <a:ext uri="{FF2B5EF4-FFF2-40B4-BE49-F238E27FC236}">
                <a16:creationId xmlns:a16="http://schemas.microsoft.com/office/drawing/2014/main" id="{BEDCC0C7-8702-4054-A2D7-D07AB27351E9}"/>
              </a:ext>
            </a:extLst>
          </p:cNvPr>
          <p:cNvSpPr>
            <a:spLocks noGrp="1"/>
          </p:cNvSpPr>
          <p:nvPr>
            <p:ph type="body" sz="quarter" idx="20" hasCustomPrompt="1"/>
          </p:nvPr>
        </p:nvSpPr>
        <p:spPr>
          <a:xfrm>
            <a:off x="262039" y="4498827"/>
            <a:ext cx="5570331" cy="278002"/>
          </a:xfrm>
          <a:prstGeom prst="rect">
            <a:avLst/>
          </a:prstGeom>
        </p:spPr>
        <p:txBody>
          <a:bodyPr lIns="0" tIns="45720" rIns="0" bIns="0"/>
          <a:lstStyle>
            <a:lvl1pPr marL="0" indent="0">
              <a:lnSpc>
                <a:spcPct val="100000"/>
              </a:lnSpc>
              <a:spcBef>
                <a:spcPts val="300"/>
              </a:spcBef>
              <a:buNone/>
              <a:defRPr lang="en-US" sz="1400" b="0" i="0" kern="1200" dirty="0">
                <a:solidFill>
                  <a:schemeClr val="accent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Results</a:t>
            </a:r>
          </a:p>
        </p:txBody>
      </p:sp>
      <p:sp>
        <p:nvSpPr>
          <p:cNvPr id="11" name="Text Placeholder 4">
            <a:extLst>
              <a:ext uri="{FF2B5EF4-FFF2-40B4-BE49-F238E27FC236}">
                <a16:creationId xmlns:a16="http://schemas.microsoft.com/office/drawing/2014/main" id="{16091F93-5637-48D8-A32A-FC3622DAB69D}"/>
              </a:ext>
            </a:extLst>
          </p:cNvPr>
          <p:cNvSpPr>
            <a:spLocks noGrp="1"/>
          </p:cNvSpPr>
          <p:nvPr>
            <p:ph type="body" sz="quarter" idx="24"/>
          </p:nvPr>
        </p:nvSpPr>
        <p:spPr>
          <a:xfrm>
            <a:off x="261697" y="1107769"/>
            <a:ext cx="5570674" cy="1428750"/>
          </a:xfrm>
          <a:prstGeom prst="rect">
            <a:avLst/>
          </a:prstGeom>
        </p:spPr>
        <p:txBody>
          <a:bodyPr/>
          <a:lstStyle>
            <a:lvl1pPr marL="228531" marR="0" indent="-228531"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1">
                    <a:lumMod val="85000"/>
                    <a:lumOff val="15000"/>
                  </a:schemeClr>
                </a:solidFill>
              </a:defRPr>
            </a:lvl1pPr>
            <a:lvl2pPr marL="628461" indent="-171399">
              <a:lnSpc>
                <a:spcPct val="100000"/>
              </a:lnSpc>
              <a:spcBef>
                <a:spcPts val="0"/>
              </a:spcBef>
              <a:buFont typeface="Montserrat" panose="00000500000000000000" pitchFamily="2" charset="0"/>
              <a:buChar char="‒"/>
              <a:defRPr sz="1100"/>
            </a:lvl2pPr>
            <a:lvl3pPr marL="1142657" indent="-228531">
              <a:spcBef>
                <a:spcPts val="0"/>
              </a:spcBef>
              <a:buFont typeface="Montserrat" panose="00000500000000000000" pitchFamily="2" charset="0"/>
              <a:buChar char="‒"/>
              <a:defRPr sz="11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7847005C-A04D-46F8-913F-F667B1252B69}"/>
              </a:ext>
            </a:extLst>
          </p:cNvPr>
          <p:cNvSpPr>
            <a:spLocks noGrp="1"/>
          </p:cNvSpPr>
          <p:nvPr>
            <p:ph type="body" sz="quarter" idx="25"/>
          </p:nvPr>
        </p:nvSpPr>
        <p:spPr>
          <a:xfrm>
            <a:off x="261696" y="2950357"/>
            <a:ext cx="5570674" cy="1428750"/>
          </a:xfrm>
          <a:prstGeom prst="rect">
            <a:avLst/>
          </a:prstGeom>
        </p:spPr>
        <p:txBody>
          <a:bodyPr/>
          <a:lstStyle>
            <a:lvl1pPr marL="228531" marR="0" indent="-228531"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1">
                    <a:lumMod val="75000"/>
                    <a:lumOff val="25000"/>
                  </a:schemeClr>
                </a:solidFill>
              </a:defRPr>
            </a:lvl1pPr>
            <a:lvl2pPr marL="628461" indent="-171399">
              <a:lnSpc>
                <a:spcPct val="100000"/>
              </a:lnSpc>
              <a:spcBef>
                <a:spcPts val="0"/>
              </a:spcBef>
              <a:buFont typeface="Montserrat" panose="00000500000000000000" pitchFamily="2" charset="0"/>
              <a:buChar char="‒"/>
              <a:defRPr sz="1100">
                <a:solidFill>
                  <a:schemeClr val="tx1">
                    <a:lumMod val="75000"/>
                    <a:lumOff val="25000"/>
                  </a:schemeClr>
                </a:solidFill>
              </a:defRPr>
            </a:lvl2pPr>
            <a:lvl3pPr marL="1142657" indent="-228531">
              <a:spcBef>
                <a:spcPts val="0"/>
              </a:spcBef>
              <a:buFont typeface="Montserrat" panose="00000500000000000000" pitchFamily="2" charset="0"/>
              <a:buChar char="‒"/>
              <a:defRPr sz="1100">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5EA8E1AA-0297-4CAF-9712-DB7C4A4F028C}"/>
              </a:ext>
            </a:extLst>
          </p:cNvPr>
          <p:cNvSpPr>
            <a:spLocks noGrp="1"/>
          </p:cNvSpPr>
          <p:nvPr>
            <p:ph type="body" sz="quarter" idx="26"/>
          </p:nvPr>
        </p:nvSpPr>
        <p:spPr>
          <a:xfrm>
            <a:off x="261696" y="4806013"/>
            <a:ext cx="5570674" cy="1428750"/>
          </a:xfrm>
          <a:prstGeom prst="rect">
            <a:avLst/>
          </a:prstGeom>
        </p:spPr>
        <p:txBody>
          <a:bodyPr/>
          <a:lstStyle>
            <a:lvl1pPr marL="228531" marR="0" indent="-228531"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1">
                    <a:lumMod val="75000"/>
                    <a:lumOff val="25000"/>
                  </a:schemeClr>
                </a:solidFill>
              </a:defRPr>
            </a:lvl1pPr>
            <a:lvl2pPr marL="628461" indent="-171399">
              <a:lnSpc>
                <a:spcPct val="100000"/>
              </a:lnSpc>
              <a:spcBef>
                <a:spcPts val="0"/>
              </a:spcBef>
              <a:buFont typeface="Montserrat" panose="00000500000000000000" pitchFamily="2" charset="0"/>
              <a:buChar char="‒"/>
              <a:defRPr sz="1100">
                <a:solidFill>
                  <a:schemeClr val="tx1">
                    <a:lumMod val="75000"/>
                    <a:lumOff val="25000"/>
                  </a:schemeClr>
                </a:solidFill>
              </a:defRPr>
            </a:lvl2pPr>
            <a:lvl3pPr marL="1142657" indent="-228531">
              <a:spcBef>
                <a:spcPts val="0"/>
              </a:spcBef>
              <a:buFont typeface="Montserrat" panose="00000500000000000000" pitchFamily="2" charset="0"/>
              <a:buChar char="‒"/>
              <a:defRPr sz="1100">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BE48B995-F098-4B08-85B1-03BEE7757AB6}"/>
              </a:ext>
            </a:extLst>
          </p:cNvPr>
          <p:cNvSpPr>
            <a:spLocks noGrp="1"/>
          </p:cNvSpPr>
          <p:nvPr>
            <p:ph type="pic" sz="quarter" idx="28" hasCustomPrompt="1"/>
          </p:nvPr>
        </p:nvSpPr>
        <p:spPr>
          <a:xfrm>
            <a:off x="10377352" y="94102"/>
            <a:ext cx="1661679" cy="429358"/>
          </a:xfrm>
          <a:prstGeom prst="rect">
            <a:avLst/>
          </a:prstGeom>
        </p:spPr>
        <p:txBody>
          <a:bodyPr anchor="ctr"/>
          <a:lstStyle>
            <a:lvl1pPr marL="0" indent="0" algn="ctr">
              <a:buNone/>
              <a:defRPr sz="1200">
                <a:solidFill>
                  <a:schemeClr val="tx1">
                    <a:lumMod val="75000"/>
                    <a:lumOff val="25000"/>
                  </a:schemeClr>
                </a:solidFill>
              </a:defRPr>
            </a:lvl1pPr>
          </a:lstStyle>
          <a:p>
            <a:r>
              <a:rPr lang="en-US" dirty="0"/>
              <a:t>Insert client logo</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_Extend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62C1F3-762B-4CC0-84C5-FEE7F7C5E79C}"/>
              </a:ext>
            </a:extLst>
          </p:cNvPr>
          <p:cNvSpPr/>
          <p:nvPr userDrawn="1"/>
        </p:nvSpPr>
        <p:spPr>
          <a:xfrm>
            <a:off x="0" y="0"/>
            <a:ext cx="7319920" cy="6872990"/>
          </a:xfrm>
          <a:prstGeom prst="rect">
            <a:avLst/>
          </a:prstGeom>
          <a:solidFill>
            <a:srgbClr val="2FA4D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endParaRPr>
          </a:p>
        </p:txBody>
      </p:sp>
      <p:sp>
        <p:nvSpPr>
          <p:cNvPr id="22" name="Title 1">
            <a:extLst>
              <a:ext uri="{FF2B5EF4-FFF2-40B4-BE49-F238E27FC236}">
                <a16:creationId xmlns:a16="http://schemas.microsoft.com/office/drawing/2014/main" id="{AFEC265E-EA8F-4494-84E7-A87D46302EF2}"/>
              </a:ext>
            </a:extLst>
          </p:cNvPr>
          <p:cNvSpPr>
            <a:spLocks noGrp="1"/>
          </p:cNvSpPr>
          <p:nvPr>
            <p:ph type="title"/>
          </p:nvPr>
        </p:nvSpPr>
        <p:spPr>
          <a:xfrm>
            <a:off x="262040" y="94102"/>
            <a:ext cx="6784625" cy="429358"/>
          </a:xfrm>
          <a:prstGeom prst="rect">
            <a:avLst/>
          </a:prstGeom>
        </p:spPr>
        <p:txBody>
          <a:bodyPr lIns="0" tIns="45720" rIns="0" bIns="0" anchor="b"/>
          <a:lstStyle>
            <a:lvl1pPr>
              <a:lnSpc>
                <a:spcPts val="2799"/>
              </a:lnSpc>
              <a:defRPr sz="2799" b="0" i="0">
                <a:solidFill>
                  <a:schemeClr val="accent1"/>
                </a:solidFill>
                <a:latin typeface="Rokkitt" pitchFamily="2" charset="77"/>
              </a:defRPr>
            </a:lvl1pPr>
          </a:lstStyle>
          <a:p>
            <a:r>
              <a:rPr lang="en-US"/>
              <a:t>Click to edit Master title style</a:t>
            </a:r>
            <a:endParaRPr lang="en-US" dirty="0"/>
          </a:p>
        </p:txBody>
      </p:sp>
      <p:sp>
        <p:nvSpPr>
          <p:cNvPr id="23" name="Text Placeholder 16">
            <a:extLst>
              <a:ext uri="{FF2B5EF4-FFF2-40B4-BE49-F238E27FC236}">
                <a16:creationId xmlns:a16="http://schemas.microsoft.com/office/drawing/2014/main" id="{C98473C3-06FD-44E0-96B3-1E7E95C4D799}"/>
              </a:ext>
            </a:extLst>
          </p:cNvPr>
          <p:cNvSpPr>
            <a:spLocks noGrp="1"/>
          </p:cNvSpPr>
          <p:nvPr>
            <p:ph type="body" sz="quarter" idx="17" hasCustomPrompt="1"/>
          </p:nvPr>
        </p:nvSpPr>
        <p:spPr>
          <a:xfrm>
            <a:off x="262040" y="810311"/>
            <a:ext cx="6784625" cy="278002"/>
          </a:xfrm>
          <a:prstGeom prst="rect">
            <a:avLst/>
          </a:prstGeom>
        </p:spPr>
        <p:txBody>
          <a:bodyPr lIns="0" tIns="45720" rIns="0" bIns="0"/>
          <a:lstStyle>
            <a:lvl1pPr marL="0" indent="0">
              <a:lnSpc>
                <a:spcPct val="100000"/>
              </a:lnSpc>
              <a:spcBef>
                <a:spcPts val="300"/>
              </a:spcBef>
              <a:buNone/>
              <a:defRPr lang="en-US" sz="1400" b="0" i="0" kern="1200" dirty="0">
                <a:solidFill>
                  <a:schemeClr val="accent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Challenge</a:t>
            </a:r>
          </a:p>
        </p:txBody>
      </p:sp>
      <p:sp>
        <p:nvSpPr>
          <p:cNvPr id="25" name="Text Placeholder 16">
            <a:extLst>
              <a:ext uri="{FF2B5EF4-FFF2-40B4-BE49-F238E27FC236}">
                <a16:creationId xmlns:a16="http://schemas.microsoft.com/office/drawing/2014/main" id="{EC77E8E9-5F65-4A89-891D-2253FBE906A6}"/>
              </a:ext>
            </a:extLst>
          </p:cNvPr>
          <p:cNvSpPr>
            <a:spLocks noGrp="1"/>
          </p:cNvSpPr>
          <p:nvPr>
            <p:ph type="body" sz="quarter" idx="18" hasCustomPrompt="1"/>
          </p:nvPr>
        </p:nvSpPr>
        <p:spPr>
          <a:xfrm>
            <a:off x="262040" y="2627517"/>
            <a:ext cx="6784625" cy="278002"/>
          </a:xfrm>
          <a:prstGeom prst="rect">
            <a:avLst/>
          </a:prstGeom>
        </p:spPr>
        <p:txBody>
          <a:bodyPr lIns="0" tIns="45720" rIns="0" bIns="0"/>
          <a:lstStyle>
            <a:lvl1pPr marL="0" indent="0">
              <a:lnSpc>
                <a:spcPct val="100000"/>
              </a:lnSpc>
              <a:spcBef>
                <a:spcPts val="300"/>
              </a:spcBef>
              <a:buNone/>
              <a:defRPr lang="en-US" sz="1400" b="0" i="0" kern="1200" dirty="0">
                <a:solidFill>
                  <a:schemeClr val="accent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Approach</a:t>
            </a:r>
          </a:p>
        </p:txBody>
      </p:sp>
      <p:sp>
        <p:nvSpPr>
          <p:cNvPr id="26" name="Text Placeholder 16">
            <a:extLst>
              <a:ext uri="{FF2B5EF4-FFF2-40B4-BE49-F238E27FC236}">
                <a16:creationId xmlns:a16="http://schemas.microsoft.com/office/drawing/2014/main" id="{8AF8D6EB-91CE-4FAA-A7D9-FFF75ED84CD6}"/>
              </a:ext>
            </a:extLst>
          </p:cNvPr>
          <p:cNvSpPr>
            <a:spLocks noGrp="1"/>
          </p:cNvSpPr>
          <p:nvPr>
            <p:ph type="body" sz="quarter" idx="20" hasCustomPrompt="1"/>
          </p:nvPr>
        </p:nvSpPr>
        <p:spPr>
          <a:xfrm>
            <a:off x="262040" y="4432572"/>
            <a:ext cx="6784625" cy="278002"/>
          </a:xfrm>
          <a:prstGeom prst="rect">
            <a:avLst/>
          </a:prstGeom>
        </p:spPr>
        <p:txBody>
          <a:bodyPr lIns="0" tIns="45720" rIns="0" bIns="0"/>
          <a:lstStyle>
            <a:lvl1pPr marL="0" indent="0">
              <a:lnSpc>
                <a:spcPct val="100000"/>
              </a:lnSpc>
              <a:spcBef>
                <a:spcPts val="300"/>
              </a:spcBef>
              <a:buNone/>
              <a:defRPr lang="en-US" sz="1400" b="0" i="0" kern="1200" dirty="0">
                <a:solidFill>
                  <a:schemeClr val="accent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Results</a:t>
            </a:r>
          </a:p>
        </p:txBody>
      </p:sp>
      <p:sp>
        <p:nvSpPr>
          <p:cNvPr id="11" name="Picture Placeholder 7">
            <a:extLst>
              <a:ext uri="{FF2B5EF4-FFF2-40B4-BE49-F238E27FC236}">
                <a16:creationId xmlns:a16="http://schemas.microsoft.com/office/drawing/2014/main" id="{A3EE6C2E-DA17-4BDA-850F-07A9E82682B7}"/>
              </a:ext>
            </a:extLst>
          </p:cNvPr>
          <p:cNvSpPr>
            <a:spLocks noGrp="1"/>
          </p:cNvSpPr>
          <p:nvPr>
            <p:ph type="pic" sz="quarter" idx="28" hasCustomPrompt="1"/>
          </p:nvPr>
        </p:nvSpPr>
        <p:spPr>
          <a:xfrm>
            <a:off x="10377352" y="94102"/>
            <a:ext cx="1661679" cy="429358"/>
          </a:xfrm>
          <a:prstGeom prst="rect">
            <a:avLst/>
          </a:prstGeom>
        </p:spPr>
        <p:txBody>
          <a:bodyPr anchor="ctr"/>
          <a:lstStyle>
            <a:lvl1pPr marL="0" indent="0" algn="ctr">
              <a:buNone/>
              <a:defRPr sz="1200">
                <a:solidFill>
                  <a:schemeClr val="tx1">
                    <a:lumMod val="75000"/>
                    <a:lumOff val="25000"/>
                  </a:schemeClr>
                </a:solidFill>
              </a:defRPr>
            </a:lvl1pPr>
          </a:lstStyle>
          <a:p>
            <a:r>
              <a:rPr lang="en-US" dirty="0"/>
              <a:t>Insert client logo</a:t>
            </a:r>
          </a:p>
        </p:txBody>
      </p:sp>
      <p:sp>
        <p:nvSpPr>
          <p:cNvPr id="12" name="Text Placeholder 4">
            <a:extLst>
              <a:ext uri="{FF2B5EF4-FFF2-40B4-BE49-F238E27FC236}">
                <a16:creationId xmlns:a16="http://schemas.microsoft.com/office/drawing/2014/main" id="{D2911634-25BB-4ABD-827C-D757CABCE990}"/>
              </a:ext>
            </a:extLst>
          </p:cNvPr>
          <p:cNvSpPr>
            <a:spLocks noGrp="1"/>
          </p:cNvSpPr>
          <p:nvPr>
            <p:ph type="body" sz="quarter" idx="24"/>
          </p:nvPr>
        </p:nvSpPr>
        <p:spPr>
          <a:xfrm>
            <a:off x="261697" y="1107769"/>
            <a:ext cx="6784625" cy="1428750"/>
          </a:xfrm>
          <a:prstGeom prst="rect">
            <a:avLst/>
          </a:prstGeom>
        </p:spPr>
        <p:txBody>
          <a:bodyPr/>
          <a:lstStyle>
            <a:lvl1pPr marL="228531" marR="0" indent="-228531"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1">
                    <a:lumMod val="75000"/>
                    <a:lumOff val="25000"/>
                  </a:schemeClr>
                </a:solidFill>
              </a:defRPr>
            </a:lvl1pPr>
            <a:lvl2pPr marL="628461" indent="-171399">
              <a:lnSpc>
                <a:spcPct val="100000"/>
              </a:lnSpc>
              <a:spcBef>
                <a:spcPts val="0"/>
              </a:spcBef>
              <a:buFont typeface="Montserrat" panose="00000500000000000000" pitchFamily="2" charset="0"/>
              <a:buChar char="‒"/>
              <a:defRPr sz="1100">
                <a:solidFill>
                  <a:schemeClr val="tx1">
                    <a:lumMod val="75000"/>
                    <a:lumOff val="25000"/>
                  </a:schemeClr>
                </a:solidFill>
              </a:defRPr>
            </a:lvl2pPr>
            <a:lvl3pPr marL="1142657" indent="-228531">
              <a:spcBef>
                <a:spcPts val="0"/>
              </a:spcBef>
              <a:buFont typeface="Montserrat" panose="00000500000000000000" pitchFamily="2" charset="0"/>
              <a:buChar char="‒"/>
              <a:defRPr sz="1100">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F3B35EB9-19CF-4F9A-8473-7C6E7C45AFD7}"/>
              </a:ext>
            </a:extLst>
          </p:cNvPr>
          <p:cNvSpPr>
            <a:spLocks noGrp="1"/>
          </p:cNvSpPr>
          <p:nvPr>
            <p:ph type="body" sz="quarter" idx="29"/>
          </p:nvPr>
        </p:nvSpPr>
        <p:spPr>
          <a:xfrm>
            <a:off x="261697" y="2926893"/>
            <a:ext cx="6784625" cy="1428750"/>
          </a:xfrm>
          <a:prstGeom prst="rect">
            <a:avLst/>
          </a:prstGeom>
        </p:spPr>
        <p:txBody>
          <a:bodyPr/>
          <a:lstStyle>
            <a:lvl1pPr marL="228531" marR="0" indent="-228531"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1">
                    <a:lumMod val="75000"/>
                    <a:lumOff val="25000"/>
                  </a:schemeClr>
                </a:solidFill>
              </a:defRPr>
            </a:lvl1pPr>
            <a:lvl2pPr marL="628461" indent="-171399">
              <a:lnSpc>
                <a:spcPct val="100000"/>
              </a:lnSpc>
              <a:spcBef>
                <a:spcPts val="0"/>
              </a:spcBef>
              <a:buFont typeface="Montserrat" panose="00000500000000000000" pitchFamily="2" charset="0"/>
              <a:buChar char="‒"/>
              <a:defRPr sz="1100">
                <a:solidFill>
                  <a:schemeClr val="tx1">
                    <a:lumMod val="75000"/>
                    <a:lumOff val="25000"/>
                  </a:schemeClr>
                </a:solidFill>
              </a:defRPr>
            </a:lvl2pPr>
            <a:lvl3pPr marL="1142657" indent="-228531">
              <a:spcBef>
                <a:spcPts val="0"/>
              </a:spcBef>
              <a:buFont typeface="Montserrat" panose="00000500000000000000" pitchFamily="2" charset="0"/>
              <a:buChar char="‒"/>
              <a:defRPr sz="1100">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42A39158-8F3E-4B51-A139-BF6F1BB23ED5}"/>
              </a:ext>
            </a:extLst>
          </p:cNvPr>
          <p:cNvSpPr>
            <a:spLocks noGrp="1"/>
          </p:cNvSpPr>
          <p:nvPr>
            <p:ph type="body" sz="quarter" idx="30"/>
          </p:nvPr>
        </p:nvSpPr>
        <p:spPr>
          <a:xfrm>
            <a:off x="261697" y="4736289"/>
            <a:ext cx="6784625" cy="1428750"/>
          </a:xfrm>
          <a:prstGeom prst="rect">
            <a:avLst/>
          </a:prstGeom>
        </p:spPr>
        <p:txBody>
          <a:bodyPr/>
          <a:lstStyle>
            <a:lvl1pPr marL="228531" marR="0" indent="-228531"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1">
                    <a:lumMod val="75000"/>
                    <a:lumOff val="25000"/>
                  </a:schemeClr>
                </a:solidFill>
              </a:defRPr>
            </a:lvl1pPr>
            <a:lvl2pPr marL="628461" indent="-171399">
              <a:lnSpc>
                <a:spcPct val="100000"/>
              </a:lnSpc>
              <a:spcBef>
                <a:spcPts val="0"/>
              </a:spcBef>
              <a:buFont typeface="Montserrat" panose="00000500000000000000" pitchFamily="2" charset="0"/>
              <a:buChar char="‒"/>
              <a:defRPr sz="1100">
                <a:solidFill>
                  <a:schemeClr val="tx1">
                    <a:lumMod val="75000"/>
                    <a:lumOff val="25000"/>
                  </a:schemeClr>
                </a:solidFill>
              </a:defRPr>
            </a:lvl2pPr>
            <a:lvl3pPr marL="1142657" indent="-228531">
              <a:spcBef>
                <a:spcPts val="0"/>
              </a:spcBef>
              <a:buFont typeface="Montserrat" panose="00000500000000000000" pitchFamily="2" charset="0"/>
              <a:buChar char="‒"/>
              <a:defRPr sz="1100">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lid Bio">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B4BE402-5329-46EB-B75A-61376B0EFBA5}"/>
              </a:ext>
            </a:extLst>
          </p:cNvPr>
          <p:cNvSpPr>
            <a:spLocks noGrp="1"/>
          </p:cNvSpPr>
          <p:nvPr>
            <p:ph type="pic" sz="quarter" idx="15"/>
          </p:nvPr>
        </p:nvSpPr>
        <p:spPr>
          <a:xfrm>
            <a:off x="359284" y="627065"/>
            <a:ext cx="3279774" cy="2230437"/>
          </a:xfrm>
          <a:prstGeom prst="rect">
            <a:avLst/>
          </a:prstGeom>
          <a:solidFill>
            <a:schemeClr val="accent2"/>
          </a:solidFill>
        </p:spPr>
        <p:txBody>
          <a:bodyPr/>
          <a:lstStyle>
            <a:lvl1pPr marL="0" indent="0">
              <a:buNone/>
              <a:defRPr sz="1400" b="0" i="0">
                <a:solidFill>
                  <a:srgbClr val="FFFFFF"/>
                </a:solidFill>
                <a:latin typeface="Montserrat" pitchFamily="2" charset="77"/>
              </a:defRPr>
            </a:lvl1pPr>
          </a:lstStyle>
          <a:p>
            <a:r>
              <a:rPr lang="en-US" dirty="0"/>
              <a:t>Click icon to add picture</a:t>
            </a:r>
          </a:p>
        </p:txBody>
      </p:sp>
      <p:sp>
        <p:nvSpPr>
          <p:cNvPr id="3" name="Title 1">
            <a:extLst>
              <a:ext uri="{FF2B5EF4-FFF2-40B4-BE49-F238E27FC236}">
                <a16:creationId xmlns:a16="http://schemas.microsoft.com/office/drawing/2014/main" id="{26682A8D-4D0A-4B9D-91AF-DCEF467F02BD}"/>
              </a:ext>
            </a:extLst>
          </p:cNvPr>
          <p:cNvSpPr>
            <a:spLocks noGrp="1"/>
          </p:cNvSpPr>
          <p:nvPr>
            <p:ph type="title" hasCustomPrompt="1"/>
          </p:nvPr>
        </p:nvSpPr>
        <p:spPr>
          <a:xfrm>
            <a:off x="359284" y="2930323"/>
            <a:ext cx="3279390" cy="539338"/>
          </a:xfrm>
          <a:prstGeom prst="rect">
            <a:avLst/>
          </a:prstGeom>
        </p:spPr>
        <p:txBody>
          <a:bodyPr lIns="0" rIns="0" bIns="45720" anchor="ctr"/>
          <a:lstStyle>
            <a:lvl1pPr>
              <a:defRPr sz="2399" b="0" i="0">
                <a:solidFill>
                  <a:schemeClr val="accent1"/>
                </a:solidFill>
                <a:latin typeface="Rokkitt" pitchFamily="2" charset="77"/>
              </a:defRPr>
            </a:lvl1pPr>
          </a:lstStyle>
          <a:p>
            <a:r>
              <a:rPr lang="x-none" dirty="0"/>
              <a:t>Master title style</a:t>
            </a:r>
            <a:endParaRPr lang="en-US" dirty="0"/>
          </a:p>
        </p:txBody>
      </p:sp>
      <p:sp>
        <p:nvSpPr>
          <p:cNvPr id="4" name="Content Placeholder 3">
            <a:extLst>
              <a:ext uri="{FF2B5EF4-FFF2-40B4-BE49-F238E27FC236}">
                <a16:creationId xmlns:a16="http://schemas.microsoft.com/office/drawing/2014/main" id="{BC553D38-BA88-4C1B-8F3F-1385FAC3B73A}"/>
              </a:ext>
            </a:extLst>
          </p:cNvPr>
          <p:cNvSpPr>
            <a:spLocks noGrp="1"/>
          </p:cNvSpPr>
          <p:nvPr>
            <p:ph sz="quarter" idx="10" hasCustomPrompt="1"/>
          </p:nvPr>
        </p:nvSpPr>
        <p:spPr>
          <a:xfrm>
            <a:off x="3946132" y="627394"/>
            <a:ext cx="7793951" cy="5468606"/>
          </a:xfrm>
          <a:prstGeom prst="rect">
            <a:avLst/>
          </a:prstGeom>
        </p:spPr>
        <p:txBody>
          <a:bodyPr lIns="0" rIns="0" bIns="0"/>
          <a:lstStyle>
            <a:lvl1pPr marL="0" indent="0">
              <a:buNone/>
              <a:defRPr sz="1600" b="0" i="0">
                <a:solidFill>
                  <a:schemeClr val="tx1">
                    <a:lumMod val="75000"/>
                    <a:lumOff val="25000"/>
                  </a:schemeClr>
                </a:solidFill>
                <a:latin typeface="Montserrat" pitchFamily="2" charset="77"/>
              </a:defRPr>
            </a:lvl1pPr>
            <a:lvl2pPr>
              <a:defRPr sz="1899"/>
            </a:lvl2pPr>
            <a:lvl3pPr>
              <a:defRPr sz="1899"/>
            </a:lvl3pPr>
            <a:lvl4pPr>
              <a:defRPr sz="1899"/>
            </a:lvl4pPr>
            <a:lvl5pPr>
              <a:defRPr sz="1899"/>
            </a:lvl5pPr>
          </a:lstStyle>
          <a:p>
            <a:pPr lvl="0"/>
            <a:r>
              <a:rPr lang="x-none" dirty="0"/>
              <a:t>Master text styles</a:t>
            </a:r>
          </a:p>
        </p:txBody>
      </p:sp>
      <p:sp>
        <p:nvSpPr>
          <p:cNvPr id="5" name="Text Placeholder 4">
            <a:extLst>
              <a:ext uri="{FF2B5EF4-FFF2-40B4-BE49-F238E27FC236}">
                <a16:creationId xmlns:a16="http://schemas.microsoft.com/office/drawing/2014/main" id="{EABCD238-5A5A-4518-B5B2-324A56585C9A}"/>
              </a:ext>
            </a:extLst>
          </p:cNvPr>
          <p:cNvSpPr>
            <a:spLocks noGrp="1"/>
          </p:cNvSpPr>
          <p:nvPr>
            <p:ph type="body" sz="quarter" idx="12" hasCustomPrompt="1"/>
          </p:nvPr>
        </p:nvSpPr>
        <p:spPr>
          <a:xfrm>
            <a:off x="359284" y="3530171"/>
            <a:ext cx="3279404" cy="417942"/>
          </a:xfrm>
          <a:prstGeom prst="rect">
            <a:avLst/>
          </a:prstGeom>
        </p:spPr>
        <p:txBody>
          <a:bodyPr lIns="0" rIns="0" bIns="45720" anchor="ctr" anchorCtr="0">
            <a:normAutofit/>
          </a:bodyPr>
          <a:lstStyle>
            <a:lvl1pPr marL="0" indent="0">
              <a:buFontTx/>
              <a:buNone/>
              <a:defRPr sz="1400" b="0" i="0">
                <a:solidFill>
                  <a:schemeClr val="tx1">
                    <a:lumMod val="75000"/>
                    <a:lumOff val="25000"/>
                  </a:schemeClr>
                </a:solidFill>
                <a:latin typeface="Montserrat" pitchFamily="2" charset="77"/>
                <a:cs typeface="Arial" panose="020B0604020202020204" pitchFamily="34" charset="0"/>
              </a:defRPr>
            </a:lvl1pPr>
          </a:lstStyle>
          <a:p>
            <a:pPr lvl="0"/>
            <a:r>
              <a:rPr lang="en-US" dirty="0" err="1"/>
              <a:t>Subheader</a:t>
            </a:r>
            <a:endParaRPr lang="en-US" dirty="0"/>
          </a:p>
        </p:txBody>
      </p:sp>
      <p:sp>
        <p:nvSpPr>
          <p:cNvPr id="6" name="Content Placeholder 5">
            <a:extLst>
              <a:ext uri="{FF2B5EF4-FFF2-40B4-BE49-F238E27FC236}">
                <a16:creationId xmlns:a16="http://schemas.microsoft.com/office/drawing/2014/main" id="{B8332E3B-CD15-4082-8B90-66D3E8E16E50}"/>
              </a:ext>
            </a:extLst>
          </p:cNvPr>
          <p:cNvSpPr>
            <a:spLocks noGrp="1"/>
          </p:cNvSpPr>
          <p:nvPr>
            <p:ph sz="quarter" idx="13" hasCustomPrompt="1"/>
          </p:nvPr>
        </p:nvSpPr>
        <p:spPr>
          <a:xfrm>
            <a:off x="359285" y="4191000"/>
            <a:ext cx="3279775" cy="1905000"/>
          </a:xfrm>
          <a:prstGeom prst="rect">
            <a:avLst/>
          </a:prstGeom>
        </p:spPr>
        <p:txBody>
          <a:bodyPr lIns="0" rIns="0" bIns="0"/>
          <a:lstStyle>
            <a:lvl1pPr marL="274238" indent="-137119">
              <a:lnSpc>
                <a:spcPct val="100000"/>
              </a:lnSpc>
              <a:defRPr sz="1200" b="0" i="0">
                <a:solidFill>
                  <a:schemeClr val="tx1">
                    <a:lumMod val="75000"/>
                    <a:lumOff val="25000"/>
                  </a:schemeClr>
                </a:solidFill>
                <a:latin typeface="Montserrat" pitchFamily="2" charset="77"/>
              </a:defRPr>
            </a:lvl1pPr>
          </a:lstStyle>
          <a:p>
            <a:pPr lvl="0"/>
            <a:r>
              <a:rPr lang="en-US" dirty="0"/>
              <a:t>Master text styles</a:t>
            </a:r>
          </a:p>
        </p:txBody>
      </p:sp>
      <p:sp>
        <p:nvSpPr>
          <p:cNvPr id="7" name="Content Placeholder 7">
            <a:extLst>
              <a:ext uri="{FF2B5EF4-FFF2-40B4-BE49-F238E27FC236}">
                <a16:creationId xmlns:a16="http://schemas.microsoft.com/office/drawing/2014/main" id="{25B7A6C3-90E9-498C-A233-191C1A2F3732}"/>
              </a:ext>
            </a:extLst>
          </p:cNvPr>
          <p:cNvSpPr>
            <a:spLocks noGrp="1"/>
          </p:cNvSpPr>
          <p:nvPr>
            <p:ph sz="quarter" idx="17" hasCustomPrompt="1"/>
          </p:nvPr>
        </p:nvSpPr>
        <p:spPr>
          <a:xfrm>
            <a:off x="359285" y="2270300"/>
            <a:ext cx="685800" cy="587201"/>
          </a:xfrm>
          <a:prstGeom prst="rect">
            <a:avLst/>
          </a:prstGeom>
          <a:blipFill rotWithShape="1">
            <a:blip r:embed="rId2"/>
            <a:stretch>
              <a:fillRect/>
            </a:stretch>
          </a:blipFill>
        </p:spPr>
        <p:txBody>
          <a:bodyPr/>
          <a:lstStyle>
            <a:lvl1pPr marL="0" indent="0">
              <a:buNone/>
              <a:defRPr b="0" i="0">
                <a:solidFill>
                  <a:srgbClr val="FFFFFF"/>
                </a:solidFill>
                <a:latin typeface="Montserrat" pitchFamily="2" charset="77"/>
              </a:defRPr>
            </a:lvl1pPr>
          </a:lstStyle>
          <a:p>
            <a:pPr lvl="0"/>
            <a:r>
              <a:rPr lang="en-US" dirty="0"/>
              <a: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quid Bio">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9BA6E442-A67D-4132-BD2B-927D7AEF0433}"/>
              </a:ext>
            </a:extLst>
          </p:cNvPr>
          <p:cNvSpPr>
            <a:spLocks noGrp="1"/>
          </p:cNvSpPr>
          <p:nvPr>
            <p:ph type="pic" sz="quarter" idx="15"/>
          </p:nvPr>
        </p:nvSpPr>
        <p:spPr>
          <a:xfrm>
            <a:off x="359284" y="627065"/>
            <a:ext cx="3279774" cy="2230437"/>
          </a:xfrm>
          <a:prstGeom prst="rect">
            <a:avLst/>
          </a:prstGeom>
          <a:solidFill>
            <a:schemeClr val="accent2"/>
          </a:solidFill>
        </p:spPr>
        <p:txBody>
          <a:bodyPr/>
          <a:lstStyle>
            <a:lvl1pPr marL="0" indent="0">
              <a:buNone/>
              <a:defRPr sz="1400" b="0" i="0">
                <a:solidFill>
                  <a:srgbClr val="FFFFFF"/>
                </a:solidFill>
                <a:latin typeface="Montserrat" pitchFamily="2" charset="77"/>
              </a:defRPr>
            </a:lvl1pPr>
          </a:lstStyle>
          <a:p>
            <a:r>
              <a:rPr lang="en-US" dirty="0"/>
              <a:t>Click icon to add picture</a:t>
            </a:r>
          </a:p>
        </p:txBody>
      </p:sp>
      <p:sp>
        <p:nvSpPr>
          <p:cNvPr id="14" name="Title 1">
            <a:extLst>
              <a:ext uri="{FF2B5EF4-FFF2-40B4-BE49-F238E27FC236}">
                <a16:creationId xmlns:a16="http://schemas.microsoft.com/office/drawing/2014/main" id="{88D9EEC8-8037-46E9-BAC8-31A6BCC8331F}"/>
              </a:ext>
            </a:extLst>
          </p:cNvPr>
          <p:cNvSpPr>
            <a:spLocks noGrp="1"/>
          </p:cNvSpPr>
          <p:nvPr>
            <p:ph type="title" hasCustomPrompt="1"/>
          </p:nvPr>
        </p:nvSpPr>
        <p:spPr>
          <a:xfrm>
            <a:off x="359284" y="2930323"/>
            <a:ext cx="3279390" cy="539338"/>
          </a:xfrm>
          <a:prstGeom prst="rect">
            <a:avLst/>
          </a:prstGeom>
        </p:spPr>
        <p:txBody>
          <a:bodyPr lIns="0" rIns="0" bIns="45720" anchor="ctr"/>
          <a:lstStyle>
            <a:lvl1pPr>
              <a:defRPr sz="2399" b="0" i="0">
                <a:solidFill>
                  <a:schemeClr val="accent1"/>
                </a:solidFill>
                <a:latin typeface="Rokkitt" pitchFamily="2" charset="77"/>
              </a:defRPr>
            </a:lvl1pPr>
          </a:lstStyle>
          <a:p>
            <a:r>
              <a:rPr lang="x-none" dirty="0"/>
              <a:t>Master title style</a:t>
            </a:r>
            <a:endParaRPr lang="en-US" dirty="0"/>
          </a:p>
        </p:txBody>
      </p:sp>
      <p:sp>
        <p:nvSpPr>
          <p:cNvPr id="15" name="Content Placeholder 3">
            <a:extLst>
              <a:ext uri="{FF2B5EF4-FFF2-40B4-BE49-F238E27FC236}">
                <a16:creationId xmlns:a16="http://schemas.microsoft.com/office/drawing/2014/main" id="{A88EA3DF-154F-4B9B-BA99-798E22520940}"/>
              </a:ext>
            </a:extLst>
          </p:cNvPr>
          <p:cNvSpPr>
            <a:spLocks noGrp="1"/>
          </p:cNvSpPr>
          <p:nvPr>
            <p:ph sz="quarter" idx="10" hasCustomPrompt="1"/>
          </p:nvPr>
        </p:nvSpPr>
        <p:spPr>
          <a:xfrm>
            <a:off x="3946132" y="627394"/>
            <a:ext cx="7793951" cy="5468606"/>
          </a:xfrm>
          <a:prstGeom prst="rect">
            <a:avLst/>
          </a:prstGeom>
        </p:spPr>
        <p:txBody>
          <a:bodyPr lIns="0" rIns="0" bIns="0"/>
          <a:lstStyle>
            <a:lvl1pPr marL="0" indent="0">
              <a:buNone/>
              <a:defRPr sz="1600" b="0" i="0">
                <a:solidFill>
                  <a:schemeClr val="tx1">
                    <a:lumMod val="75000"/>
                    <a:lumOff val="25000"/>
                  </a:schemeClr>
                </a:solidFill>
                <a:latin typeface="Montserrat" pitchFamily="2" charset="77"/>
              </a:defRPr>
            </a:lvl1pPr>
            <a:lvl2pPr>
              <a:defRPr sz="1899"/>
            </a:lvl2pPr>
            <a:lvl3pPr>
              <a:defRPr sz="1899"/>
            </a:lvl3pPr>
            <a:lvl4pPr>
              <a:defRPr sz="1899"/>
            </a:lvl4pPr>
            <a:lvl5pPr>
              <a:defRPr sz="1899"/>
            </a:lvl5pPr>
          </a:lstStyle>
          <a:p>
            <a:pPr lvl="0"/>
            <a:r>
              <a:rPr lang="x-none" dirty="0"/>
              <a:t>Master text styles</a:t>
            </a:r>
          </a:p>
        </p:txBody>
      </p:sp>
      <p:sp>
        <p:nvSpPr>
          <p:cNvPr id="16" name="Text Placeholder 4">
            <a:extLst>
              <a:ext uri="{FF2B5EF4-FFF2-40B4-BE49-F238E27FC236}">
                <a16:creationId xmlns:a16="http://schemas.microsoft.com/office/drawing/2014/main" id="{CDE8129F-5B77-4044-A856-AF0655DB5F38}"/>
              </a:ext>
            </a:extLst>
          </p:cNvPr>
          <p:cNvSpPr>
            <a:spLocks noGrp="1"/>
          </p:cNvSpPr>
          <p:nvPr>
            <p:ph type="body" sz="quarter" idx="12" hasCustomPrompt="1"/>
          </p:nvPr>
        </p:nvSpPr>
        <p:spPr>
          <a:xfrm>
            <a:off x="359284" y="3530171"/>
            <a:ext cx="3279404" cy="417942"/>
          </a:xfrm>
          <a:prstGeom prst="rect">
            <a:avLst/>
          </a:prstGeom>
        </p:spPr>
        <p:txBody>
          <a:bodyPr lIns="0" rIns="0" bIns="45720" anchor="ctr" anchorCtr="0">
            <a:normAutofit/>
          </a:bodyPr>
          <a:lstStyle>
            <a:lvl1pPr marL="0" indent="0">
              <a:buFontTx/>
              <a:buNone/>
              <a:defRPr sz="1400" b="0" i="0">
                <a:solidFill>
                  <a:schemeClr val="tx1">
                    <a:lumMod val="75000"/>
                    <a:lumOff val="25000"/>
                  </a:schemeClr>
                </a:solidFill>
                <a:latin typeface="Montserrat" pitchFamily="2" charset="77"/>
                <a:cs typeface="Arial" panose="020B0604020202020204" pitchFamily="34" charset="0"/>
              </a:defRPr>
            </a:lvl1pPr>
          </a:lstStyle>
          <a:p>
            <a:pPr lvl="0"/>
            <a:r>
              <a:rPr lang="en-US" dirty="0" err="1"/>
              <a:t>Subheader</a:t>
            </a:r>
            <a:endParaRPr lang="en-US" dirty="0"/>
          </a:p>
        </p:txBody>
      </p:sp>
      <p:sp>
        <p:nvSpPr>
          <p:cNvPr id="17" name="Content Placeholder 5">
            <a:extLst>
              <a:ext uri="{FF2B5EF4-FFF2-40B4-BE49-F238E27FC236}">
                <a16:creationId xmlns:a16="http://schemas.microsoft.com/office/drawing/2014/main" id="{5213DE98-8DC8-413A-852E-0DA5EB1CDB00}"/>
              </a:ext>
            </a:extLst>
          </p:cNvPr>
          <p:cNvSpPr>
            <a:spLocks noGrp="1"/>
          </p:cNvSpPr>
          <p:nvPr>
            <p:ph sz="quarter" idx="13" hasCustomPrompt="1"/>
          </p:nvPr>
        </p:nvSpPr>
        <p:spPr>
          <a:xfrm>
            <a:off x="359285" y="4191000"/>
            <a:ext cx="3279775" cy="1905000"/>
          </a:xfrm>
          <a:prstGeom prst="rect">
            <a:avLst/>
          </a:prstGeom>
        </p:spPr>
        <p:txBody>
          <a:bodyPr lIns="0" rIns="0" bIns="0"/>
          <a:lstStyle>
            <a:lvl1pPr marL="274238" indent="-137119">
              <a:lnSpc>
                <a:spcPct val="100000"/>
              </a:lnSpc>
              <a:defRPr sz="1200" b="0" i="0">
                <a:solidFill>
                  <a:schemeClr val="tx1">
                    <a:lumMod val="75000"/>
                    <a:lumOff val="25000"/>
                  </a:schemeClr>
                </a:solidFill>
                <a:latin typeface="Montserrat" pitchFamily="2" charset="77"/>
              </a:defRPr>
            </a:lvl1pPr>
          </a:lstStyle>
          <a:p>
            <a:pPr lvl="0"/>
            <a:r>
              <a:rPr lang="en-US" dirty="0"/>
              <a:t>Master text styles</a:t>
            </a:r>
          </a:p>
        </p:txBody>
      </p:sp>
      <p:sp>
        <p:nvSpPr>
          <p:cNvPr id="8" name="Content Placeholder 7">
            <a:extLst>
              <a:ext uri="{FF2B5EF4-FFF2-40B4-BE49-F238E27FC236}">
                <a16:creationId xmlns:a16="http://schemas.microsoft.com/office/drawing/2014/main" id="{B0459A76-D9CA-4A8A-B690-CFF9ACFE0D12}"/>
              </a:ext>
            </a:extLst>
          </p:cNvPr>
          <p:cNvSpPr>
            <a:spLocks noGrp="1"/>
          </p:cNvSpPr>
          <p:nvPr>
            <p:ph sz="quarter" idx="17" hasCustomPrompt="1"/>
          </p:nvPr>
        </p:nvSpPr>
        <p:spPr>
          <a:xfrm>
            <a:off x="359285" y="2270301"/>
            <a:ext cx="685800" cy="587201"/>
          </a:xfrm>
          <a:prstGeom prst="rect">
            <a:avLst/>
          </a:prstGeom>
          <a:blipFill rotWithShape="1">
            <a:blip r:embed="rId2"/>
            <a:stretch>
              <a:fillRect/>
            </a:stretch>
          </a:blipFill>
        </p:spPr>
        <p:txBody>
          <a:bodyPr/>
          <a:lstStyle>
            <a:lvl1pPr marL="0" indent="0">
              <a:buNone/>
              <a:defRPr b="0" i="0">
                <a:solidFill>
                  <a:srgbClr val="FFFFFF"/>
                </a:solidFill>
                <a:latin typeface="Montserrat" pitchFamily="2" charset="77"/>
              </a:defRPr>
            </a:lvl1pPr>
          </a:lstStyle>
          <a:p>
            <a:pPr lvl="0"/>
            <a:r>
              <a:rPr lang="en-US" dirty="0"/>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as Bio">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7EE7A466-07C6-4EA4-9BE8-F6E2F60A2B04}"/>
              </a:ext>
            </a:extLst>
          </p:cNvPr>
          <p:cNvSpPr>
            <a:spLocks noGrp="1"/>
          </p:cNvSpPr>
          <p:nvPr>
            <p:ph type="pic" sz="quarter" idx="15"/>
          </p:nvPr>
        </p:nvSpPr>
        <p:spPr>
          <a:xfrm>
            <a:off x="359284" y="627065"/>
            <a:ext cx="3279774" cy="2230437"/>
          </a:xfrm>
          <a:prstGeom prst="rect">
            <a:avLst/>
          </a:prstGeom>
          <a:solidFill>
            <a:schemeClr val="accent2"/>
          </a:solidFill>
        </p:spPr>
        <p:txBody>
          <a:bodyPr/>
          <a:lstStyle>
            <a:lvl1pPr marL="0" indent="0">
              <a:buNone/>
              <a:defRPr sz="1400" b="0" i="0">
                <a:solidFill>
                  <a:srgbClr val="FFFFFF"/>
                </a:solidFill>
                <a:latin typeface="Montserrat" pitchFamily="2" charset="77"/>
              </a:defRPr>
            </a:lvl1pPr>
          </a:lstStyle>
          <a:p>
            <a:r>
              <a:rPr lang="en-US" dirty="0"/>
              <a:t>Click icon to add picture</a:t>
            </a:r>
          </a:p>
        </p:txBody>
      </p:sp>
      <p:sp>
        <p:nvSpPr>
          <p:cNvPr id="14" name="Title 1">
            <a:extLst>
              <a:ext uri="{FF2B5EF4-FFF2-40B4-BE49-F238E27FC236}">
                <a16:creationId xmlns:a16="http://schemas.microsoft.com/office/drawing/2014/main" id="{19B151BA-6C07-4948-8722-4B0C56FE8F69}"/>
              </a:ext>
            </a:extLst>
          </p:cNvPr>
          <p:cNvSpPr>
            <a:spLocks noGrp="1"/>
          </p:cNvSpPr>
          <p:nvPr>
            <p:ph type="title" hasCustomPrompt="1"/>
          </p:nvPr>
        </p:nvSpPr>
        <p:spPr>
          <a:xfrm>
            <a:off x="359284" y="2930323"/>
            <a:ext cx="3279390" cy="539338"/>
          </a:xfrm>
          <a:prstGeom prst="rect">
            <a:avLst/>
          </a:prstGeom>
        </p:spPr>
        <p:txBody>
          <a:bodyPr lIns="0" rIns="0" bIns="45720" anchor="ctr"/>
          <a:lstStyle>
            <a:lvl1pPr>
              <a:defRPr sz="2399" b="0" i="0">
                <a:solidFill>
                  <a:schemeClr val="accent1"/>
                </a:solidFill>
                <a:latin typeface="Rokkitt" pitchFamily="2" charset="77"/>
              </a:defRPr>
            </a:lvl1pPr>
          </a:lstStyle>
          <a:p>
            <a:r>
              <a:rPr lang="x-none" dirty="0"/>
              <a:t>Master title style</a:t>
            </a:r>
            <a:endParaRPr lang="en-US" dirty="0"/>
          </a:p>
        </p:txBody>
      </p:sp>
      <p:sp>
        <p:nvSpPr>
          <p:cNvPr id="15" name="Content Placeholder 3">
            <a:extLst>
              <a:ext uri="{FF2B5EF4-FFF2-40B4-BE49-F238E27FC236}">
                <a16:creationId xmlns:a16="http://schemas.microsoft.com/office/drawing/2014/main" id="{85E1A316-128D-4732-BA45-B63B52EF4AB2}"/>
              </a:ext>
            </a:extLst>
          </p:cNvPr>
          <p:cNvSpPr>
            <a:spLocks noGrp="1"/>
          </p:cNvSpPr>
          <p:nvPr>
            <p:ph sz="quarter" idx="10" hasCustomPrompt="1"/>
          </p:nvPr>
        </p:nvSpPr>
        <p:spPr>
          <a:xfrm>
            <a:off x="3946132" y="627394"/>
            <a:ext cx="7793951" cy="5468606"/>
          </a:xfrm>
          <a:prstGeom prst="rect">
            <a:avLst/>
          </a:prstGeom>
        </p:spPr>
        <p:txBody>
          <a:bodyPr lIns="0" rIns="0" bIns="0"/>
          <a:lstStyle>
            <a:lvl1pPr marL="0" indent="0">
              <a:buNone/>
              <a:defRPr sz="1600" b="0" i="0">
                <a:solidFill>
                  <a:schemeClr val="tx1">
                    <a:lumMod val="75000"/>
                    <a:lumOff val="25000"/>
                  </a:schemeClr>
                </a:solidFill>
                <a:latin typeface="Montserrat" pitchFamily="2" charset="77"/>
              </a:defRPr>
            </a:lvl1pPr>
            <a:lvl2pPr>
              <a:defRPr sz="1899"/>
            </a:lvl2pPr>
            <a:lvl3pPr>
              <a:defRPr sz="1899"/>
            </a:lvl3pPr>
            <a:lvl4pPr>
              <a:defRPr sz="1899"/>
            </a:lvl4pPr>
            <a:lvl5pPr>
              <a:defRPr sz="1899"/>
            </a:lvl5pPr>
          </a:lstStyle>
          <a:p>
            <a:pPr lvl="0"/>
            <a:r>
              <a:rPr lang="x-none" dirty="0"/>
              <a:t>Master text styles</a:t>
            </a:r>
          </a:p>
        </p:txBody>
      </p:sp>
      <p:sp>
        <p:nvSpPr>
          <p:cNvPr id="16" name="Text Placeholder 4">
            <a:extLst>
              <a:ext uri="{FF2B5EF4-FFF2-40B4-BE49-F238E27FC236}">
                <a16:creationId xmlns:a16="http://schemas.microsoft.com/office/drawing/2014/main" id="{623509CC-F04F-4EB9-9844-41CC70B4A964}"/>
              </a:ext>
            </a:extLst>
          </p:cNvPr>
          <p:cNvSpPr>
            <a:spLocks noGrp="1"/>
          </p:cNvSpPr>
          <p:nvPr>
            <p:ph type="body" sz="quarter" idx="12" hasCustomPrompt="1"/>
          </p:nvPr>
        </p:nvSpPr>
        <p:spPr>
          <a:xfrm>
            <a:off x="359284" y="3530171"/>
            <a:ext cx="3279404" cy="417942"/>
          </a:xfrm>
          <a:prstGeom prst="rect">
            <a:avLst/>
          </a:prstGeom>
        </p:spPr>
        <p:txBody>
          <a:bodyPr lIns="0" rIns="0" bIns="45720" anchor="ctr" anchorCtr="0">
            <a:normAutofit/>
          </a:bodyPr>
          <a:lstStyle>
            <a:lvl1pPr marL="0" indent="0">
              <a:buFontTx/>
              <a:buNone/>
              <a:defRPr sz="1400" b="0" i="0">
                <a:solidFill>
                  <a:schemeClr val="tx1">
                    <a:lumMod val="75000"/>
                    <a:lumOff val="25000"/>
                  </a:schemeClr>
                </a:solidFill>
                <a:latin typeface="Montserrat" pitchFamily="2" charset="77"/>
                <a:cs typeface="Arial" panose="020B0604020202020204" pitchFamily="34" charset="0"/>
              </a:defRPr>
            </a:lvl1pPr>
          </a:lstStyle>
          <a:p>
            <a:pPr lvl="0"/>
            <a:r>
              <a:rPr lang="en-US" dirty="0" err="1"/>
              <a:t>Subheader</a:t>
            </a:r>
            <a:endParaRPr lang="en-US" dirty="0"/>
          </a:p>
        </p:txBody>
      </p:sp>
      <p:sp>
        <p:nvSpPr>
          <p:cNvPr id="17" name="Content Placeholder 5">
            <a:extLst>
              <a:ext uri="{FF2B5EF4-FFF2-40B4-BE49-F238E27FC236}">
                <a16:creationId xmlns:a16="http://schemas.microsoft.com/office/drawing/2014/main" id="{BD8E91B6-51E7-4D5F-B8B3-D1EB86B61FFB}"/>
              </a:ext>
            </a:extLst>
          </p:cNvPr>
          <p:cNvSpPr>
            <a:spLocks noGrp="1"/>
          </p:cNvSpPr>
          <p:nvPr>
            <p:ph sz="quarter" idx="13" hasCustomPrompt="1"/>
          </p:nvPr>
        </p:nvSpPr>
        <p:spPr>
          <a:xfrm>
            <a:off x="359285" y="4191000"/>
            <a:ext cx="3279775" cy="1905000"/>
          </a:xfrm>
          <a:prstGeom prst="rect">
            <a:avLst/>
          </a:prstGeom>
        </p:spPr>
        <p:txBody>
          <a:bodyPr lIns="0" rIns="0" bIns="0"/>
          <a:lstStyle>
            <a:lvl1pPr marL="274238" indent="-137119">
              <a:lnSpc>
                <a:spcPct val="100000"/>
              </a:lnSpc>
              <a:defRPr sz="1200" b="0" i="0">
                <a:solidFill>
                  <a:schemeClr val="tx1">
                    <a:lumMod val="75000"/>
                    <a:lumOff val="25000"/>
                  </a:schemeClr>
                </a:solidFill>
                <a:latin typeface="Montserrat" pitchFamily="2" charset="77"/>
              </a:defRPr>
            </a:lvl1pPr>
          </a:lstStyle>
          <a:p>
            <a:pPr lvl="0"/>
            <a:r>
              <a:rPr lang="en-US" dirty="0"/>
              <a:t>Master text styles</a:t>
            </a:r>
          </a:p>
        </p:txBody>
      </p:sp>
      <p:sp>
        <p:nvSpPr>
          <p:cNvPr id="8" name="Content Placeholder 7">
            <a:extLst>
              <a:ext uri="{FF2B5EF4-FFF2-40B4-BE49-F238E27FC236}">
                <a16:creationId xmlns:a16="http://schemas.microsoft.com/office/drawing/2014/main" id="{A683CDBE-9E5C-4E07-BC04-BF2AB08CD1C6}"/>
              </a:ext>
            </a:extLst>
          </p:cNvPr>
          <p:cNvSpPr>
            <a:spLocks noGrp="1"/>
          </p:cNvSpPr>
          <p:nvPr>
            <p:ph sz="quarter" idx="17" hasCustomPrompt="1"/>
          </p:nvPr>
        </p:nvSpPr>
        <p:spPr>
          <a:xfrm>
            <a:off x="359285" y="2270301"/>
            <a:ext cx="679830" cy="587201"/>
          </a:xfrm>
          <a:prstGeom prst="rect">
            <a:avLst/>
          </a:prstGeom>
          <a:blipFill rotWithShape="1">
            <a:blip r:embed="rId2"/>
            <a:stretch>
              <a:fillRect/>
            </a:stretch>
          </a:blipFill>
        </p:spPr>
        <p:txBody>
          <a:bodyPr/>
          <a:lstStyle>
            <a:lvl1pPr marL="0" indent="0">
              <a:buNone/>
              <a:defRPr b="0" i="0">
                <a:solidFill>
                  <a:srgbClr val="FFFFFF"/>
                </a:solidFill>
                <a:latin typeface="Montserrat" pitchFamily="2" charset="77"/>
              </a:defRPr>
            </a:lvl1pPr>
          </a:lstStyle>
          <a:p>
            <a:pPr lvl="0"/>
            <a:r>
              <a:rPr lang="en-US" dirty="0"/>
              <a: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 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780" y="382187"/>
            <a:ext cx="851549" cy="375746"/>
          </a:xfrm>
          <a:prstGeom prst="rect">
            <a:avLst/>
          </a:prstGeom>
        </p:spPr>
      </p:pic>
      <p:sp>
        <p:nvSpPr>
          <p:cNvPr id="17" name="TextBox 16">
            <a:extLst>
              <a:ext uri="{FF2B5EF4-FFF2-40B4-BE49-F238E27FC236}">
                <a16:creationId xmlns:a16="http://schemas.microsoft.com/office/drawing/2014/main" id="{B479A0BF-8DEF-434C-8214-6F3B3B23409B}"/>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FFFFFF"/>
                </a:solidFill>
                <a:ea typeface="Montserrat" charset="0"/>
                <a:cs typeface="Arial" panose="020B0604020202020204" pitchFamily="34" charset="0"/>
              </a:rPr>
              <a:t>W2O \ </a:t>
            </a:r>
            <a:fld id="{3E7DB552-F491-7542-9C5C-9B2286657205}" type="datetime3">
              <a:rPr lang="en-US" sz="900">
                <a:solidFill>
                  <a:srgbClr val="FFFFFF"/>
                </a:solidFill>
                <a:ea typeface="Montserrat" charset="0"/>
                <a:cs typeface="Arial" panose="020B0604020202020204" pitchFamily="34" charset="0"/>
              </a:rPr>
              <a:pPr defTabSz="914126"/>
              <a:t>20 May 2020</a:t>
            </a:fld>
            <a:r>
              <a:rPr lang="en-US" sz="900" dirty="0">
                <a:solidFill>
                  <a:srgbClr val="FFFFFF"/>
                </a:solidFill>
                <a:ea typeface="Montserrat" charset="0"/>
                <a:cs typeface="Arial" panose="020B0604020202020204" pitchFamily="34" charset="0"/>
              </a:rPr>
              <a:t> \ Proprietary and Confidential Property of W2O Group</a:t>
            </a:r>
          </a:p>
        </p:txBody>
      </p:sp>
      <p:pic>
        <p:nvPicPr>
          <p:cNvPr id="18" name="Graphic 17">
            <a:extLst>
              <a:ext uri="{FF2B5EF4-FFF2-40B4-BE49-F238E27FC236}">
                <a16:creationId xmlns:a16="http://schemas.microsoft.com/office/drawing/2014/main" id="{7AD2DA1B-1CE4-466B-B636-08597782F8A3}"/>
              </a:ext>
            </a:extLst>
          </p:cNvPr>
          <p:cNvPicPr>
            <a:picLocks noChangeAspect="1"/>
          </p:cNvPicPr>
          <p:nvPr userDrawn="1"/>
        </p:nvPicPr>
        <p:blipFill rotWithShape="1">
          <a:blip>
            <a:extLst>
              <a:ext uri="{28A0092B-C50C-407E-A947-70E740481C1C}">
                <a14:useLocalDpi xmlns:a14="http://schemas.microsoft.com/office/drawing/2010/main" val="0"/>
              </a:ext>
            </a:extLst>
          </a:blip>
          <a:srcRect l="7204" t="6232" r="87928" b="84904"/>
          <a:stretch/>
        </p:blipFill>
        <p:spPr>
          <a:xfrm>
            <a:off x="10018932" y="6004560"/>
            <a:ext cx="845722" cy="868680"/>
          </a:xfrm>
          <a:prstGeom prst="rect">
            <a:avLst/>
          </a:prstGeom>
        </p:spPr>
      </p:pic>
      <p:pic>
        <p:nvPicPr>
          <p:cNvPr id="19" name="Graphic 18">
            <a:extLst>
              <a:ext uri="{FF2B5EF4-FFF2-40B4-BE49-F238E27FC236}">
                <a16:creationId xmlns:a16="http://schemas.microsoft.com/office/drawing/2014/main" id="{552D142C-84ED-4514-8FE0-654867F8042A}"/>
              </a:ext>
            </a:extLst>
          </p:cNvPr>
          <p:cNvPicPr>
            <a:picLocks noChangeAspect="1"/>
          </p:cNvPicPr>
          <p:nvPr userDrawn="1"/>
        </p:nvPicPr>
        <p:blipFill rotWithShape="1">
          <a:blip>
            <a:extLst>
              <a:ext uri="{28A0092B-C50C-407E-A947-70E740481C1C}">
                <a14:useLocalDpi xmlns:a14="http://schemas.microsoft.com/office/drawing/2010/main" val="0"/>
              </a:ext>
            </a:extLst>
          </a:blip>
          <a:srcRect b="4505"/>
          <a:stretch/>
        </p:blipFill>
        <p:spPr>
          <a:xfrm>
            <a:off x="11075344" y="6050158"/>
            <a:ext cx="845723" cy="807843"/>
          </a:xfrm>
          <a:prstGeom prst="rect">
            <a:avLst/>
          </a:prstGeom>
        </p:spPr>
      </p:pic>
      <p:pic>
        <p:nvPicPr>
          <p:cNvPr id="20" name="Graphic 19">
            <a:extLst>
              <a:ext uri="{FF2B5EF4-FFF2-40B4-BE49-F238E27FC236}">
                <a16:creationId xmlns:a16="http://schemas.microsoft.com/office/drawing/2014/main" id="{55166BA6-FD0D-4486-B44F-92A6E2747C3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003443" y="6052990"/>
            <a:ext cx="804800" cy="805010"/>
          </a:xfrm>
          <a:prstGeom prst="rect">
            <a:avLst/>
          </a:prstGeom>
        </p:spPr>
      </p:pic>
      <p:sp>
        <p:nvSpPr>
          <p:cNvPr id="22" name="TextBox 21">
            <a:extLst>
              <a:ext uri="{FF2B5EF4-FFF2-40B4-BE49-F238E27FC236}">
                <a16:creationId xmlns:a16="http://schemas.microsoft.com/office/drawing/2014/main" id="{292C2C90-487D-4689-A4EB-A2F62BBADE0A}"/>
              </a:ext>
            </a:extLst>
          </p:cNvPr>
          <p:cNvSpPr txBox="1"/>
          <p:nvPr userDrawn="1"/>
        </p:nvSpPr>
        <p:spPr>
          <a:xfrm>
            <a:off x="359285" y="2706624"/>
            <a:ext cx="10448870" cy="1179576"/>
          </a:xfrm>
          <a:prstGeom prst="rect">
            <a:avLst/>
          </a:prstGeom>
        </p:spPr>
        <p:txBody>
          <a:bodyPr vert="horz" lIns="0" tIns="60909" rIns="121819" bIns="60909" rtlCol="0" anchor="ctr" anchorCtr="0">
            <a:noAutofit/>
          </a:bodyPr>
          <a:lstStyle>
            <a:lvl1pPr lvl="0" indent="0" defTabSz="609265">
              <a:spcBef>
                <a:spcPts val="600"/>
              </a:spcBef>
              <a:buClr>
                <a:schemeClr val="accent2"/>
              </a:buClr>
              <a:buFontTx/>
              <a:buNone/>
              <a:defRPr sz="4800" b="0" i="0" baseline="0">
                <a:solidFill>
                  <a:schemeClr val="bg1"/>
                </a:solidFill>
                <a:latin typeface="Rokkitt"/>
                <a:cs typeface="Rokkitt"/>
              </a:defRPr>
            </a:lvl1pPr>
            <a:lvl2pPr marL="77724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2pPr>
            <a:lvl3pPr marL="132588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3pPr>
            <a:lvl4pPr marL="187452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4pPr>
            <a:lvl5pPr marL="242316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5pPr>
            <a:lvl6pPr marL="3350953" indent="-304639" defTabSz="609265">
              <a:spcBef>
                <a:spcPct val="20000"/>
              </a:spcBef>
              <a:buFont typeface="Arial"/>
              <a:buChar char="•"/>
              <a:defRPr sz="2700"/>
            </a:lvl6pPr>
            <a:lvl7pPr marL="3960219" indent="-304639" defTabSz="609265">
              <a:spcBef>
                <a:spcPct val="20000"/>
              </a:spcBef>
              <a:buFont typeface="Arial"/>
              <a:buChar char="•"/>
              <a:defRPr sz="2700"/>
            </a:lvl7pPr>
            <a:lvl8pPr marL="4569484" indent="-304639" defTabSz="609265">
              <a:spcBef>
                <a:spcPct val="20000"/>
              </a:spcBef>
              <a:buFont typeface="Arial"/>
              <a:buChar char="•"/>
              <a:defRPr sz="2700"/>
            </a:lvl8pPr>
            <a:lvl9pPr marL="5178750" indent="-304639" defTabSz="609265">
              <a:spcBef>
                <a:spcPct val="20000"/>
              </a:spcBef>
              <a:buFont typeface="Arial"/>
              <a:buChar char="•"/>
              <a:defRPr sz="2700"/>
            </a:lvl9pPr>
          </a:lstStyle>
          <a:p>
            <a:pPr>
              <a:buClr>
                <a:srgbClr val="002B3F"/>
              </a:buClr>
            </a:pPr>
            <a:r>
              <a:rPr lang="en-US" sz="4799" dirty="0">
                <a:solidFill>
                  <a:srgbClr val="FFFFFF"/>
                </a:solidFill>
                <a:latin typeface="Rokkitt" pitchFamily="2" charset="77"/>
                <a:cs typeface="Arial" panose="020B0604020202020204" pitchFamily="34" charset="0"/>
              </a:rPr>
              <a:t>Thank You</a:t>
            </a:r>
          </a:p>
        </p:txBody>
      </p:sp>
      <p:sp>
        <p:nvSpPr>
          <p:cNvPr id="14" name="Rectangle 13">
            <a:extLst>
              <a:ext uri="{FF2B5EF4-FFF2-40B4-BE49-F238E27FC236}">
                <a16:creationId xmlns:a16="http://schemas.microsoft.com/office/drawing/2014/main" id="{B036DC82-C3DC-42BF-B912-E6F5232E20E2}"/>
              </a:ext>
            </a:extLst>
          </p:cNvPr>
          <p:cNvSpPr/>
          <p:nvPr userDrawn="1"/>
        </p:nvSpPr>
        <p:spPr>
          <a:xfrm>
            <a:off x="359284" y="1063910"/>
            <a:ext cx="11448640" cy="830997"/>
          </a:xfrm>
          <a:prstGeom prst="rect">
            <a:avLst/>
          </a:prstGeom>
        </p:spPr>
        <p:txBody>
          <a:bodyPr wrap="square" lIns="0" rIns="0">
            <a:spAutoFit/>
          </a:bodyPr>
          <a:lstStyle/>
          <a:p>
            <a:pPr defTabSz="914126"/>
            <a:r>
              <a:rPr lang="en-US" sz="1200" dirty="0">
                <a:solidFill>
                  <a:srgbClr val="FFFFFF"/>
                </a:solidFill>
                <a:ea typeface="Montserrat Light" charset="0"/>
                <a:cs typeface="Arial" panose="020B0604020202020204" pitchFamily="34" charset="0"/>
              </a:rPr>
              <a:t>The materials and documentation incorporated into this presentation (including all ideas, creative materials, methodologies, systems and/or tools) include intellectual property and other proprietary information of W2O Group (“Materials”). W2O Group retains all right, title, and interest in and to its intellectual property incorporated into the Materials. These Materials may also be subject to third party rights and are thus, provided for presentation and evaluation purposes only. This client agrees not to use, share, or make any of the Materials public without written permission.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Divider Slide">
    <p:spTree>
      <p:nvGrpSpPr>
        <p:cNvPr id="1" name=""/>
        <p:cNvGrpSpPr/>
        <p:nvPr/>
      </p:nvGrpSpPr>
      <p:grpSpPr>
        <a:xfrm>
          <a:off x="0" y="0"/>
          <a:ext cx="0" cy="0"/>
          <a:chOff x="0" y="0"/>
          <a:chExt cx="0" cy="0"/>
        </a:xfrm>
      </p:grpSpPr>
      <p:sp>
        <p:nvSpPr>
          <p:cNvPr id="9" name="Rectangle 8"/>
          <p:cNvSpPr/>
          <p:nvPr userDrawn="1"/>
        </p:nvSpPr>
        <p:spPr>
          <a:xfrm>
            <a:off x="0" y="0"/>
            <a:ext cx="121888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a:endParaRPr lang="en-US" dirty="0">
              <a:solidFill>
                <a:schemeClr val="accent1"/>
              </a:solidFill>
              <a:latin typeface="Montserrat"/>
            </a:endParaRPr>
          </a:p>
        </p:txBody>
      </p:sp>
      <p:sp>
        <p:nvSpPr>
          <p:cNvPr id="10" name="Text Placeholder 3"/>
          <p:cNvSpPr>
            <a:spLocks noGrp="1"/>
          </p:cNvSpPr>
          <p:nvPr>
            <p:ph type="body" sz="quarter" idx="10" hasCustomPrompt="1"/>
          </p:nvPr>
        </p:nvSpPr>
        <p:spPr>
          <a:xfrm>
            <a:off x="397375" y="2701678"/>
            <a:ext cx="10445064" cy="1177615"/>
          </a:xfrm>
        </p:spPr>
        <p:txBody>
          <a:bodyPr anchor="ctr" anchorCtr="0">
            <a:noAutofit/>
          </a:bodyPr>
          <a:lstStyle>
            <a:lvl1pPr marL="0" indent="0" algn="l">
              <a:buFontTx/>
              <a:buNone/>
              <a:defRPr sz="5400" b="0" baseline="0">
                <a:solidFill>
                  <a:schemeClr val="bg1"/>
                </a:solidFill>
                <a:latin typeface="Rokkitt"/>
                <a:cs typeface="Rokkitt"/>
              </a:defRPr>
            </a:lvl1pPr>
          </a:lstStyle>
          <a:p>
            <a:pPr lvl="0"/>
            <a:r>
              <a:rPr lang="en-US" dirty="0"/>
              <a:t>Section Divider</a:t>
            </a:r>
          </a:p>
        </p:txBody>
      </p:sp>
      <p:sp>
        <p:nvSpPr>
          <p:cNvPr id="5" name="Text Placeholder 4"/>
          <p:cNvSpPr>
            <a:spLocks noGrp="1"/>
          </p:cNvSpPr>
          <p:nvPr>
            <p:ph type="body" sz="quarter" idx="11" hasCustomPrompt="1"/>
          </p:nvPr>
        </p:nvSpPr>
        <p:spPr>
          <a:xfrm>
            <a:off x="397375" y="3994082"/>
            <a:ext cx="9755286" cy="517648"/>
          </a:xfrm>
        </p:spPr>
        <p:txBody>
          <a:bodyPr anchor="ctr" anchorCtr="0">
            <a:noAutofit/>
          </a:bodyPr>
          <a:lstStyle>
            <a:lvl1pPr marL="0" indent="0" algn="l">
              <a:spcBef>
                <a:spcPts val="800"/>
              </a:spcBef>
              <a:buFontTx/>
              <a:buNone/>
              <a:defRPr sz="1800">
                <a:solidFill>
                  <a:srgbClr val="FFFFFF"/>
                </a:solidFill>
                <a:latin typeface="Montserrat"/>
                <a:cs typeface="Montserrat"/>
              </a:defRPr>
            </a:lvl1pPr>
          </a:lstStyle>
          <a:p>
            <a:pPr lvl="0"/>
            <a:r>
              <a:rPr lang="en-US" dirty="0" err="1"/>
              <a:t>Lorem</a:t>
            </a:r>
            <a:r>
              <a:rPr lang="en-US" dirty="0"/>
              <a:t> </a:t>
            </a:r>
            <a:r>
              <a:rPr lang="en-US" dirty="0" err="1"/>
              <a:t>ipsum</a:t>
            </a:r>
            <a:r>
              <a:rPr lang="en-US" dirty="0"/>
              <a:t> dot solar</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49000" y="392114"/>
            <a:ext cx="1143000" cy="968853"/>
          </a:xfrm>
          <a:prstGeom prst="rect">
            <a:avLst/>
          </a:prstGeom>
        </p:spPr>
      </p:pic>
      <p:sp>
        <p:nvSpPr>
          <p:cNvPr id="8" name="TextBox 7"/>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FFFFFF"/>
                </a:solidFill>
                <a:latin typeface="Montserrat" charset="0"/>
                <a:ea typeface="Montserrat" charset="0"/>
                <a:cs typeface="Montserrat" charset="0"/>
              </a:rPr>
              <a:t>W2O \ </a:t>
            </a:r>
            <a:fld id="{3E7DB552-F491-7542-9C5C-9B2286657205}" type="datetime3">
              <a:rPr lang="en-US" sz="900" smtClean="0">
                <a:solidFill>
                  <a:srgbClr val="FFFFFF"/>
                </a:solidFill>
                <a:latin typeface="Montserrat" charset="0"/>
                <a:ea typeface="Montserrat" charset="0"/>
                <a:cs typeface="Montserrat" charset="0"/>
              </a:rPr>
              <a:t>20 May 2020</a:t>
            </a:fld>
            <a:r>
              <a:rPr lang="en-US" sz="900" dirty="0">
                <a:solidFill>
                  <a:srgbClr val="FFFFFF"/>
                </a:solidFill>
                <a:latin typeface="Montserrat" charset="0"/>
                <a:ea typeface="Montserrat" charset="0"/>
                <a:cs typeface="Montserrat" charset="0"/>
              </a:rPr>
              <a:t> \ Proprietary and Confidential Property of W2O Group</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 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780" y="382187"/>
            <a:ext cx="851549" cy="375746"/>
          </a:xfrm>
          <a:prstGeom prst="rect">
            <a:avLst/>
          </a:prstGeom>
        </p:spPr>
      </p:pic>
      <p:graphicFrame>
        <p:nvGraphicFramePr>
          <p:cNvPr id="12" name="Table 11">
            <a:extLst>
              <a:ext uri="{FF2B5EF4-FFF2-40B4-BE49-F238E27FC236}">
                <a16:creationId xmlns:a16="http://schemas.microsoft.com/office/drawing/2014/main" id="{6D6A907D-C37C-4EEA-8160-BD67FB5ECFBB}"/>
              </a:ext>
            </a:extLst>
          </p:cNvPr>
          <p:cNvGraphicFramePr>
            <a:graphicFrameLocks noGrp="1"/>
          </p:cNvGraphicFramePr>
          <p:nvPr userDrawn="1"/>
        </p:nvGraphicFramePr>
        <p:xfrm>
          <a:off x="359285" y="4183926"/>
          <a:ext cx="4627788" cy="251460"/>
        </p:xfrm>
        <a:graphic>
          <a:graphicData uri="http://schemas.openxmlformats.org/drawingml/2006/table">
            <a:tbl>
              <a:tblPr firstRow="1" bandRow="1">
                <a:tableStyleId>{5C22544A-7EE6-4342-B048-85BDC9FD1C3A}</a:tableStyleId>
              </a:tblPr>
              <a:tblGrid>
                <a:gridCol w="4627788">
                  <a:extLst>
                    <a:ext uri="{9D8B030D-6E8A-4147-A177-3AD203B41FA5}">
                      <a16:colId xmlns:a16="http://schemas.microsoft.com/office/drawing/2014/main" val="4156581293"/>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solidFill>
                            <a:schemeClr val="bg1"/>
                          </a:solidFill>
                          <a:latin typeface="Montserrat" pitchFamily="2" charset="77"/>
                        </a:rPr>
                        <a:t>For additional information, please contact:</a:t>
                      </a:r>
                    </a:p>
                  </a:txBody>
                  <a:tcPr marL="45708" marR="45708">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916966"/>
                  </a:ext>
                </a:extLst>
              </a:tr>
            </a:tbl>
          </a:graphicData>
        </a:graphic>
      </p:graphicFrame>
      <p:cxnSp>
        <p:nvCxnSpPr>
          <p:cNvPr id="13" name="Straight Connector 12">
            <a:extLst>
              <a:ext uri="{FF2B5EF4-FFF2-40B4-BE49-F238E27FC236}">
                <a16:creationId xmlns:a16="http://schemas.microsoft.com/office/drawing/2014/main" id="{093B72FB-A89F-4B44-915C-546EF6A26692}"/>
              </a:ext>
            </a:extLst>
          </p:cNvPr>
          <p:cNvCxnSpPr/>
          <p:nvPr userDrawn="1"/>
        </p:nvCxnSpPr>
        <p:spPr>
          <a:xfrm>
            <a:off x="359284" y="4634998"/>
            <a:ext cx="0" cy="7776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6">
            <a:extLst>
              <a:ext uri="{FF2B5EF4-FFF2-40B4-BE49-F238E27FC236}">
                <a16:creationId xmlns:a16="http://schemas.microsoft.com/office/drawing/2014/main" id="{9A87A376-382E-45D9-BAC1-CE0129FB60E3}"/>
              </a:ext>
            </a:extLst>
          </p:cNvPr>
          <p:cNvSpPr>
            <a:spLocks noGrp="1"/>
          </p:cNvSpPr>
          <p:nvPr>
            <p:ph type="body" sz="quarter" idx="17" hasCustomPrompt="1"/>
          </p:nvPr>
        </p:nvSpPr>
        <p:spPr>
          <a:xfrm>
            <a:off x="359285" y="4863840"/>
            <a:ext cx="4616329" cy="576742"/>
          </a:xfrm>
          <a:prstGeom prst="rect">
            <a:avLst/>
          </a:prstGeom>
        </p:spPr>
        <p:txBody>
          <a:bodyPr/>
          <a:lstStyle>
            <a:lvl1pPr marL="0" indent="0">
              <a:lnSpc>
                <a:spcPct val="100000"/>
              </a:lnSpc>
              <a:spcBef>
                <a:spcPts val="300"/>
              </a:spcBef>
              <a:buNone/>
              <a:defRPr lang="en-US" sz="1000" b="0" i="0" kern="1200" dirty="0">
                <a:solidFill>
                  <a:schemeClr val="bg1"/>
                </a:solidFill>
                <a:latin typeface="Montserrat" pitchFamily="2" charset="77"/>
                <a:ea typeface="+mn-ea"/>
                <a:cs typeface="+mn-cs"/>
              </a:defRPr>
            </a:lvl1pPr>
          </a:lstStyle>
          <a:p>
            <a:pPr marL="0" lvl="0" indent="0" algn="l" defTabSz="914126" rtl="0" eaLnBrk="1" latinLnBrk="0" hangingPunct="1">
              <a:lnSpc>
                <a:spcPct val="100000"/>
              </a:lnSpc>
              <a:spcBef>
                <a:spcPts val="300"/>
              </a:spcBef>
              <a:buFont typeface="Arial" panose="020B0604020202020204" pitchFamily="34" charset="0"/>
              <a:buNone/>
            </a:pPr>
            <a:r>
              <a:rPr lang="en-US" dirty="0"/>
              <a:t>Contact Info</a:t>
            </a:r>
          </a:p>
        </p:txBody>
      </p:sp>
      <p:sp>
        <p:nvSpPr>
          <p:cNvPr id="16" name="Text Placeholder 26">
            <a:extLst>
              <a:ext uri="{FF2B5EF4-FFF2-40B4-BE49-F238E27FC236}">
                <a16:creationId xmlns:a16="http://schemas.microsoft.com/office/drawing/2014/main" id="{A3489EF9-D64B-42B6-9894-F72E29E15B2A}"/>
              </a:ext>
            </a:extLst>
          </p:cNvPr>
          <p:cNvSpPr>
            <a:spLocks noGrp="1"/>
          </p:cNvSpPr>
          <p:nvPr>
            <p:ph type="body" sz="quarter" idx="21" hasCustomPrompt="1"/>
          </p:nvPr>
        </p:nvSpPr>
        <p:spPr>
          <a:xfrm>
            <a:off x="359285" y="4662950"/>
            <a:ext cx="4616389" cy="228600"/>
          </a:xfrm>
          <a:prstGeom prst="rect">
            <a:avLst/>
          </a:prstGeom>
        </p:spPr>
        <p:txBody>
          <a:bodyPr anchor="b"/>
          <a:lstStyle>
            <a:lvl1pPr marL="0" indent="0">
              <a:buNone/>
              <a:defRPr sz="1400" b="1" i="0">
                <a:solidFill>
                  <a:schemeClr val="accent2"/>
                </a:solidFill>
                <a:latin typeface="Montserrat" pitchFamily="2" charset="77"/>
              </a:defRPr>
            </a:lvl1pPr>
          </a:lstStyle>
          <a:p>
            <a:pPr lvl="0"/>
            <a:r>
              <a:rPr lang="en-US" dirty="0"/>
              <a:t>Contact Name</a:t>
            </a:r>
          </a:p>
        </p:txBody>
      </p:sp>
      <p:sp>
        <p:nvSpPr>
          <p:cNvPr id="17" name="TextBox 16">
            <a:extLst>
              <a:ext uri="{FF2B5EF4-FFF2-40B4-BE49-F238E27FC236}">
                <a16:creationId xmlns:a16="http://schemas.microsoft.com/office/drawing/2014/main" id="{B479A0BF-8DEF-434C-8214-6F3B3B23409B}"/>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FFFFFF"/>
                </a:solidFill>
                <a:ea typeface="Montserrat" charset="0"/>
                <a:cs typeface="Arial" panose="020B0604020202020204" pitchFamily="34" charset="0"/>
              </a:rPr>
              <a:t>W2O \ </a:t>
            </a:r>
            <a:fld id="{3E7DB552-F491-7542-9C5C-9B2286657205}" type="datetime3">
              <a:rPr lang="en-US" sz="900">
                <a:solidFill>
                  <a:srgbClr val="FFFFFF"/>
                </a:solidFill>
                <a:ea typeface="Montserrat" charset="0"/>
                <a:cs typeface="Arial" panose="020B0604020202020204" pitchFamily="34" charset="0"/>
              </a:rPr>
              <a:pPr defTabSz="914126"/>
              <a:t>20 May 2020</a:t>
            </a:fld>
            <a:r>
              <a:rPr lang="en-US" sz="900" dirty="0">
                <a:solidFill>
                  <a:srgbClr val="FFFFFF"/>
                </a:solidFill>
                <a:ea typeface="Montserrat" charset="0"/>
                <a:cs typeface="Arial" panose="020B0604020202020204" pitchFamily="34" charset="0"/>
              </a:rPr>
              <a:t> \ Proprietary and Confidential Property of W2O Group</a:t>
            </a:r>
          </a:p>
        </p:txBody>
      </p:sp>
      <p:pic>
        <p:nvPicPr>
          <p:cNvPr id="18" name="Graphic 17">
            <a:extLst>
              <a:ext uri="{FF2B5EF4-FFF2-40B4-BE49-F238E27FC236}">
                <a16:creationId xmlns:a16="http://schemas.microsoft.com/office/drawing/2014/main" id="{7AD2DA1B-1CE4-466B-B636-08597782F8A3}"/>
              </a:ext>
            </a:extLst>
          </p:cNvPr>
          <p:cNvPicPr>
            <a:picLocks noChangeAspect="1"/>
          </p:cNvPicPr>
          <p:nvPr userDrawn="1"/>
        </p:nvPicPr>
        <p:blipFill rotWithShape="1">
          <a:blip>
            <a:extLst>
              <a:ext uri="{28A0092B-C50C-407E-A947-70E740481C1C}">
                <a14:useLocalDpi xmlns:a14="http://schemas.microsoft.com/office/drawing/2010/main" val="0"/>
              </a:ext>
            </a:extLst>
          </a:blip>
          <a:srcRect l="7204" t="6232" r="87928" b="84904"/>
          <a:stretch/>
        </p:blipFill>
        <p:spPr>
          <a:xfrm>
            <a:off x="10018932" y="6004560"/>
            <a:ext cx="845722" cy="868680"/>
          </a:xfrm>
          <a:prstGeom prst="rect">
            <a:avLst/>
          </a:prstGeom>
        </p:spPr>
      </p:pic>
      <p:pic>
        <p:nvPicPr>
          <p:cNvPr id="19" name="Graphic 18">
            <a:extLst>
              <a:ext uri="{FF2B5EF4-FFF2-40B4-BE49-F238E27FC236}">
                <a16:creationId xmlns:a16="http://schemas.microsoft.com/office/drawing/2014/main" id="{552D142C-84ED-4514-8FE0-654867F8042A}"/>
              </a:ext>
            </a:extLst>
          </p:cNvPr>
          <p:cNvPicPr>
            <a:picLocks noChangeAspect="1"/>
          </p:cNvPicPr>
          <p:nvPr userDrawn="1"/>
        </p:nvPicPr>
        <p:blipFill rotWithShape="1">
          <a:blip>
            <a:extLst>
              <a:ext uri="{28A0092B-C50C-407E-A947-70E740481C1C}">
                <a14:useLocalDpi xmlns:a14="http://schemas.microsoft.com/office/drawing/2010/main" val="0"/>
              </a:ext>
            </a:extLst>
          </a:blip>
          <a:srcRect b="4505"/>
          <a:stretch/>
        </p:blipFill>
        <p:spPr>
          <a:xfrm>
            <a:off x="11075344" y="6050158"/>
            <a:ext cx="845723" cy="807843"/>
          </a:xfrm>
          <a:prstGeom prst="rect">
            <a:avLst/>
          </a:prstGeom>
        </p:spPr>
      </p:pic>
      <p:pic>
        <p:nvPicPr>
          <p:cNvPr id="20" name="Graphic 19">
            <a:extLst>
              <a:ext uri="{FF2B5EF4-FFF2-40B4-BE49-F238E27FC236}">
                <a16:creationId xmlns:a16="http://schemas.microsoft.com/office/drawing/2014/main" id="{55166BA6-FD0D-4486-B44F-92A6E2747C3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003443" y="6052990"/>
            <a:ext cx="804800" cy="805010"/>
          </a:xfrm>
          <a:prstGeom prst="rect">
            <a:avLst/>
          </a:prstGeom>
        </p:spPr>
      </p:pic>
      <p:sp>
        <p:nvSpPr>
          <p:cNvPr id="22" name="TextBox 21">
            <a:extLst>
              <a:ext uri="{FF2B5EF4-FFF2-40B4-BE49-F238E27FC236}">
                <a16:creationId xmlns:a16="http://schemas.microsoft.com/office/drawing/2014/main" id="{292C2C90-487D-4689-A4EB-A2F62BBADE0A}"/>
              </a:ext>
            </a:extLst>
          </p:cNvPr>
          <p:cNvSpPr txBox="1"/>
          <p:nvPr userDrawn="1"/>
        </p:nvSpPr>
        <p:spPr>
          <a:xfrm>
            <a:off x="359285" y="2706624"/>
            <a:ext cx="10448870" cy="1179576"/>
          </a:xfrm>
          <a:prstGeom prst="rect">
            <a:avLst/>
          </a:prstGeom>
        </p:spPr>
        <p:txBody>
          <a:bodyPr vert="horz" lIns="0" tIns="60909" rIns="121819" bIns="60909" rtlCol="0" anchor="ctr" anchorCtr="0">
            <a:noAutofit/>
          </a:bodyPr>
          <a:lstStyle>
            <a:lvl1pPr lvl="0" indent="0" defTabSz="609265">
              <a:spcBef>
                <a:spcPts val="600"/>
              </a:spcBef>
              <a:buClr>
                <a:schemeClr val="accent2"/>
              </a:buClr>
              <a:buFontTx/>
              <a:buNone/>
              <a:defRPr sz="4800" b="0" i="0" baseline="0">
                <a:solidFill>
                  <a:schemeClr val="bg1"/>
                </a:solidFill>
                <a:latin typeface="Rokkitt"/>
                <a:cs typeface="Rokkitt"/>
              </a:defRPr>
            </a:lvl1pPr>
            <a:lvl2pPr marL="77724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2pPr>
            <a:lvl3pPr marL="132588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3pPr>
            <a:lvl4pPr marL="187452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4pPr>
            <a:lvl5pPr marL="242316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5pPr>
            <a:lvl6pPr marL="3350953" indent="-304639" defTabSz="609265">
              <a:spcBef>
                <a:spcPct val="20000"/>
              </a:spcBef>
              <a:buFont typeface="Arial"/>
              <a:buChar char="•"/>
              <a:defRPr sz="2700"/>
            </a:lvl6pPr>
            <a:lvl7pPr marL="3960219" indent="-304639" defTabSz="609265">
              <a:spcBef>
                <a:spcPct val="20000"/>
              </a:spcBef>
              <a:buFont typeface="Arial"/>
              <a:buChar char="•"/>
              <a:defRPr sz="2700"/>
            </a:lvl7pPr>
            <a:lvl8pPr marL="4569484" indent="-304639" defTabSz="609265">
              <a:spcBef>
                <a:spcPct val="20000"/>
              </a:spcBef>
              <a:buFont typeface="Arial"/>
              <a:buChar char="•"/>
              <a:defRPr sz="2700"/>
            </a:lvl8pPr>
            <a:lvl9pPr marL="5178750" indent="-304639" defTabSz="609265">
              <a:spcBef>
                <a:spcPct val="20000"/>
              </a:spcBef>
              <a:buFont typeface="Arial"/>
              <a:buChar char="•"/>
              <a:defRPr sz="2700"/>
            </a:lvl9pPr>
          </a:lstStyle>
          <a:p>
            <a:pPr>
              <a:buClr>
                <a:srgbClr val="002B3F"/>
              </a:buClr>
            </a:pPr>
            <a:r>
              <a:rPr lang="en-US" sz="4799" dirty="0">
                <a:solidFill>
                  <a:srgbClr val="FFFFFF"/>
                </a:solidFill>
                <a:latin typeface="Rokkitt" pitchFamily="2" charset="77"/>
                <a:cs typeface="Arial" panose="020B0604020202020204" pitchFamily="34" charset="0"/>
              </a:rPr>
              <a:t>Thank You</a:t>
            </a:r>
          </a:p>
        </p:txBody>
      </p:sp>
      <p:sp>
        <p:nvSpPr>
          <p:cNvPr id="14" name="Rectangle 13">
            <a:extLst>
              <a:ext uri="{FF2B5EF4-FFF2-40B4-BE49-F238E27FC236}">
                <a16:creationId xmlns:a16="http://schemas.microsoft.com/office/drawing/2014/main" id="{B036DC82-C3DC-42BF-B912-E6F5232E20E2}"/>
              </a:ext>
            </a:extLst>
          </p:cNvPr>
          <p:cNvSpPr/>
          <p:nvPr userDrawn="1"/>
        </p:nvSpPr>
        <p:spPr>
          <a:xfrm>
            <a:off x="359284" y="1063910"/>
            <a:ext cx="11448640" cy="830997"/>
          </a:xfrm>
          <a:prstGeom prst="rect">
            <a:avLst/>
          </a:prstGeom>
        </p:spPr>
        <p:txBody>
          <a:bodyPr wrap="square" lIns="0" rIns="0">
            <a:spAutoFit/>
          </a:bodyPr>
          <a:lstStyle/>
          <a:p>
            <a:pPr defTabSz="914126"/>
            <a:r>
              <a:rPr lang="en-US" sz="1200" dirty="0">
                <a:solidFill>
                  <a:srgbClr val="FFFFFF"/>
                </a:solidFill>
                <a:ea typeface="Montserrat Light" charset="0"/>
                <a:cs typeface="Arial" panose="020B0604020202020204" pitchFamily="34" charset="0"/>
              </a:rPr>
              <a:t>The materials and documentation incorporated into this presentation (including all ideas, creative materials, methodologies, systems and/or tools) include intellectual property and other proprietary information of W2O Group (“Materials”). W2O Group retains all right, title, and interest in and to its intellectual property incorporated into the Materials. These Materials may also be subject to third party rights and are thus, provided for presentation and evaluation purposes only. This client agrees not to use, share, or make any of the Materials public without written permission.</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Full Copy Slide-One Line Headlines">
    <p:spTree>
      <p:nvGrpSpPr>
        <p:cNvPr id="1" name=""/>
        <p:cNvGrpSpPr/>
        <p:nvPr/>
      </p:nvGrpSpPr>
      <p:grpSpPr>
        <a:xfrm>
          <a:off x="0" y="0"/>
          <a:ext cx="0" cy="0"/>
          <a:chOff x="0" y="0"/>
          <a:chExt cx="0" cy="0"/>
        </a:xfrm>
      </p:grpSpPr>
      <p:sp>
        <p:nvSpPr>
          <p:cNvPr id="2" name="Title 1"/>
          <p:cNvSpPr>
            <a:spLocks noGrp="1"/>
          </p:cNvSpPr>
          <p:nvPr>
            <p:ph type="title"/>
          </p:nvPr>
        </p:nvSpPr>
        <p:spPr>
          <a:xfrm>
            <a:off x="397376" y="274653"/>
            <a:ext cx="10974175" cy="563549"/>
          </a:xfrm>
        </p:spPr>
        <p:txBody>
          <a:bodyPr/>
          <a:lstStyle/>
          <a:p>
            <a:r>
              <a:rPr lang="x-none" dirty="0"/>
              <a:t>Click to edit Master title style</a:t>
            </a:r>
            <a:endParaRPr lang="en-US" dirty="0"/>
          </a:p>
        </p:txBody>
      </p:sp>
      <p:sp>
        <p:nvSpPr>
          <p:cNvPr id="4" name="Content Placeholder 3"/>
          <p:cNvSpPr>
            <a:spLocks noGrp="1"/>
          </p:cNvSpPr>
          <p:nvPr>
            <p:ph sz="quarter" idx="10"/>
          </p:nvPr>
        </p:nvSpPr>
        <p:spPr>
          <a:xfrm>
            <a:off x="397376" y="1579564"/>
            <a:ext cx="10974175" cy="4285721"/>
          </a:xfrm>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cxnSp>
        <p:nvCxnSpPr>
          <p:cNvPr id="8" name="Straight Connector 7"/>
          <p:cNvCxnSpPr/>
          <p:nvPr userDrawn="1"/>
        </p:nvCxnSpPr>
        <p:spPr>
          <a:xfrm>
            <a:off x="397375" y="1025059"/>
            <a:ext cx="11183437" cy="0"/>
          </a:xfrm>
          <a:prstGeom prst="line">
            <a:avLst/>
          </a:prstGeom>
          <a:ln w="6350">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A0BF677-5AC6-1444-BC3C-CB9BBC632635}"/>
              </a:ext>
            </a:extLst>
          </p:cNvPr>
          <p:cNvSpPr txBox="1"/>
          <p:nvPr userDrawn="1"/>
        </p:nvSpPr>
        <p:spPr>
          <a:xfrm>
            <a:off x="371627" y="6477000"/>
            <a:ext cx="4648200" cy="230832"/>
          </a:xfrm>
          <a:prstGeom prst="rect">
            <a:avLst/>
          </a:prstGeom>
          <a:solidFill>
            <a:schemeClr val="bg1"/>
          </a:solidFill>
        </p:spPr>
        <p:txBody>
          <a:bodyPr wrap="square" rtlCol="0">
            <a:spAutoFit/>
          </a:bodyPr>
          <a:lstStyle/>
          <a:p>
            <a:pPr defTabSz="914126"/>
            <a:r>
              <a:rPr lang="en-US" sz="900" dirty="0">
                <a:solidFill>
                  <a:srgbClr val="002B3F"/>
                </a:solidFill>
              </a:rPr>
              <a:t>W2O \ </a:t>
            </a:r>
            <a:fld id="{9E279467-AAD2-4253-89EB-144A7A5F9089}" type="datetime3">
              <a:rPr lang="en-US" sz="900">
                <a:solidFill>
                  <a:srgbClr val="002B3F"/>
                </a:solidFill>
              </a:rPr>
              <a:pPr defTabSz="914126"/>
              <a:t>20 May 2020</a:t>
            </a:fld>
            <a:r>
              <a:rPr lang="en-US" sz="900" dirty="0">
                <a:solidFill>
                  <a:srgbClr val="002B3F"/>
                </a:solidFill>
              </a:rPr>
              <a:t> \ Proprietary and Confidential Property of W2O Group</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Light Blue Divider Slide">
    <p:spTree>
      <p:nvGrpSpPr>
        <p:cNvPr id="1" name=""/>
        <p:cNvGrpSpPr/>
        <p:nvPr/>
      </p:nvGrpSpPr>
      <p:grpSpPr>
        <a:xfrm>
          <a:off x="0" y="0"/>
          <a:ext cx="0" cy="0"/>
          <a:chOff x="0" y="0"/>
          <a:chExt cx="0" cy="0"/>
        </a:xfrm>
      </p:grpSpPr>
      <p:sp>
        <p:nvSpPr>
          <p:cNvPr id="6" name="Rectangle 5"/>
          <p:cNvSpPr/>
          <p:nvPr userDrawn="1"/>
        </p:nvSpPr>
        <p:spPr>
          <a:xfrm>
            <a:off x="1" y="0"/>
            <a:ext cx="121888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19" tIns="60909" rIns="121819" bIns="60909" rtlCol="0" anchor="ctr"/>
          <a:lstStyle/>
          <a:p>
            <a:pPr algn="ctr"/>
            <a:endParaRPr lang="en-US" sz="2399" dirty="0">
              <a:solidFill>
                <a:srgbClr val="44546A"/>
              </a:solidFill>
            </a:endParaRPr>
          </a:p>
        </p:txBody>
      </p:sp>
      <p:sp>
        <p:nvSpPr>
          <p:cNvPr id="10" name="Text Placeholder 3"/>
          <p:cNvSpPr>
            <a:spLocks noGrp="1"/>
          </p:cNvSpPr>
          <p:nvPr>
            <p:ph type="body" sz="quarter" idx="10" hasCustomPrompt="1"/>
          </p:nvPr>
        </p:nvSpPr>
        <p:spPr>
          <a:xfrm>
            <a:off x="397375" y="2701680"/>
            <a:ext cx="10445064" cy="1177615"/>
          </a:xfrm>
        </p:spPr>
        <p:txBody>
          <a:bodyPr anchor="ctr" anchorCtr="0">
            <a:noAutofit/>
          </a:bodyPr>
          <a:lstStyle>
            <a:lvl1pPr marL="0" indent="0" algn="l">
              <a:buFontTx/>
              <a:buNone/>
              <a:defRPr sz="5398" b="0" baseline="0">
                <a:solidFill>
                  <a:schemeClr val="bg1"/>
                </a:solidFill>
                <a:latin typeface="Rokkitt"/>
                <a:cs typeface="Rokkitt"/>
              </a:defRPr>
            </a:lvl1pPr>
          </a:lstStyle>
          <a:p>
            <a:pPr lvl="0"/>
            <a:r>
              <a:rPr lang="en-US" dirty="0"/>
              <a:t>Section Divider</a:t>
            </a:r>
          </a:p>
        </p:txBody>
      </p:sp>
      <p:sp>
        <p:nvSpPr>
          <p:cNvPr id="5" name="Text Placeholder 4"/>
          <p:cNvSpPr>
            <a:spLocks noGrp="1"/>
          </p:cNvSpPr>
          <p:nvPr>
            <p:ph type="body" sz="quarter" idx="11" hasCustomPrompt="1"/>
          </p:nvPr>
        </p:nvSpPr>
        <p:spPr>
          <a:xfrm>
            <a:off x="397376" y="3994082"/>
            <a:ext cx="9755286" cy="517648"/>
          </a:xfrm>
        </p:spPr>
        <p:txBody>
          <a:bodyPr anchor="ctr" anchorCtr="0">
            <a:noAutofit/>
          </a:bodyPr>
          <a:lstStyle>
            <a:lvl1pPr marL="0" indent="0" algn="l">
              <a:spcBef>
                <a:spcPts val="800"/>
              </a:spcBef>
              <a:buFontTx/>
              <a:buNone/>
              <a:defRPr sz="1799">
                <a:solidFill>
                  <a:srgbClr val="FFFFFF"/>
                </a:solidFill>
                <a:latin typeface="Montserrat"/>
                <a:cs typeface="Montserrat"/>
              </a:defRPr>
            </a:lvl1pPr>
          </a:lstStyle>
          <a:p>
            <a:pPr lvl="0"/>
            <a:r>
              <a:rPr lang="en-US" dirty="0" err="1"/>
              <a:t>Lorem</a:t>
            </a:r>
            <a:r>
              <a:rPr lang="en-US" dirty="0"/>
              <a:t> </a:t>
            </a:r>
            <a:r>
              <a:rPr lang="en-US" dirty="0" err="1"/>
              <a:t>ipsum</a:t>
            </a:r>
            <a:r>
              <a:rPr lang="en-US" dirty="0"/>
              <a:t> dot solar</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3249" b="45473"/>
          <a:stretch/>
        </p:blipFill>
        <p:spPr>
          <a:xfrm>
            <a:off x="11049000" y="392114"/>
            <a:ext cx="1143000" cy="968853"/>
          </a:xfrm>
          <a:prstGeom prst="rect">
            <a:avLst/>
          </a:prstGeom>
        </p:spPr>
      </p:pic>
      <p:sp>
        <p:nvSpPr>
          <p:cNvPr id="8" name="TextBox 7"/>
          <p:cNvSpPr txBox="1"/>
          <p:nvPr userDrawn="1"/>
        </p:nvSpPr>
        <p:spPr>
          <a:xfrm>
            <a:off x="397375" y="6490400"/>
            <a:ext cx="5468437" cy="230832"/>
          </a:xfrm>
          <a:prstGeom prst="rect">
            <a:avLst/>
          </a:prstGeom>
          <a:noFill/>
        </p:spPr>
        <p:txBody>
          <a:bodyPr wrap="none" lIns="0" rtlCol="0" anchor="ctr" anchorCtr="0">
            <a:noAutofit/>
          </a:bodyPr>
          <a:lstStyle/>
          <a:p>
            <a:r>
              <a:rPr lang="en-US" sz="900" dirty="0">
                <a:solidFill>
                  <a:srgbClr val="FFFFFF"/>
                </a:solidFill>
                <a:ea typeface="Montserrat" charset="0"/>
                <a:cs typeface="Montserrat" charset="0"/>
              </a:rPr>
              <a:t>W2O \ </a:t>
            </a:r>
            <a:fld id="{3E7DB552-F491-7542-9C5C-9B2286657205}" type="datetime3">
              <a:rPr lang="en-US" sz="900">
                <a:solidFill>
                  <a:srgbClr val="FFFFFF"/>
                </a:solidFill>
                <a:ea typeface="Montserrat" charset="0"/>
                <a:cs typeface="Montserrat" charset="0"/>
              </a:rPr>
              <a:pPr/>
              <a:t>20 May 2020</a:t>
            </a:fld>
            <a:r>
              <a:rPr lang="en-US" sz="900" dirty="0">
                <a:solidFill>
                  <a:srgbClr val="FFFFFF"/>
                </a:solidFill>
                <a:ea typeface="Montserrat" charset="0"/>
                <a:cs typeface="Montserrat" charset="0"/>
              </a:rPr>
              <a:t> \ Proprietary and Confidential Property of W2O Group</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hort Title +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8EEE7C-8D58-45AC-A802-1736B9AE456B}"/>
              </a:ext>
            </a:extLst>
          </p:cNvPr>
          <p:cNvSpPr>
            <a:spLocks noGrp="1"/>
          </p:cNvSpPr>
          <p:nvPr>
            <p:ph type="title"/>
          </p:nvPr>
        </p:nvSpPr>
        <p:spPr>
          <a:xfrm>
            <a:off x="591157" y="504920"/>
            <a:ext cx="11006511" cy="563549"/>
          </a:xfrm>
          <a:prstGeom prst="rect">
            <a:avLst/>
          </a:prstGeom>
        </p:spPr>
        <p:txBody>
          <a:bodyPr lIns="0" rIns="0" bIns="0" anchor="b"/>
          <a:lstStyle>
            <a:lvl1pPr>
              <a:lnSpc>
                <a:spcPts val="2799"/>
              </a:lnSpc>
              <a:defRPr sz="2799" b="0" i="0">
                <a:solidFill>
                  <a:schemeClr val="accent1"/>
                </a:solidFill>
                <a:latin typeface="Rokkitt" pitchFamily="2" charset="77"/>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81DCB518-E287-449C-AA48-27E0440BF9AC}"/>
              </a:ext>
            </a:extLst>
          </p:cNvPr>
          <p:cNvCxnSpPr>
            <a:cxnSpLocks/>
          </p:cNvCxnSpPr>
          <p:nvPr userDrawn="1"/>
        </p:nvCxnSpPr>
        <p:spPr>
          <a:xfrm>
            <a:off x="591157" y="1079904"/>
            <a:ext cx="11006511"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White Slide Headline Only (Two Lin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98C7DC1-6E59-4EA5-9E70-BFB5560B4680}"/>
              </a:ext>
            </a:extLst>
          </p:cNvPr>
          <p:cNvCxnSpPr/>
          <p:nvPr userDrawn="1"/>
        </p:nvCxnSpPr>
        <p:spPr>
          <a:xfrm>
            <a:off x="396772" y="1498600"/>
            <a:ext cx="11184200"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97376" y="274653"/>
            <a:ext cx="10974175" cy="563549"/>
          </a:xfrm>
        </p:spPr>
        <p:txBody>
          <a:bodyPr/>
          <a:lstStyle>
            <a:lvl1pPr>
              <a:lnSpc>
                <a:spcPts val="3619"/>
              </a:lnSpc>
              <a:defRPr baseline="0"/>
            </a:lvl1pPr>
          </a:lstStyle>
          <a:p>
            <a:r>
              <a:rPr lang="en-US"/>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White Slide-Two Line Head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377" y="274655"/>
            <a:ext cx="10974175" cy="563549"/>
          </a:xfrm>
        </p:spPr>
        <p:txBody>
          <a:bodyPr/>
          <a:lstStyle>
            <a:lvl1pPr>
              <a:lnSpc>
                <a:spcPts val="3618"/>
              </a:lnSpc>
              <a:defRPr baseline="0">
                <a:solidFill>
                  <a:schemeClr val="accent1"/>
                </a:solidFill>
              </a:defRPr>
            </a:lvl1pPr>
          </a:lstStyle>
          <a:p>
            <a:r>
              <a:rPr lang="en-US" dirty="0"/>
              <a:t>Use This Slide When You Have A Longer Headline Requiring A Second Line</a:t>
            </a:r>
          </a:p>
        </p:txBody>
      </p:sp>
      <p:sp>
        <p:nvSpPr>
          <p:cNvPr id="4" name="Content Placeholder 3"/>
          <p:cNvSpPr>
            <a:spLocks noGrp="1"/>
          </p:cNvSpPr>
          <p:nvPr>
            <p:ph sz="quarter" idx="10"/>
          </p:nvPr>
        </p:nvSpPr>
        <p:spPr>
          <a:xfrm>
            <a:off x="397377" y="1579564"/>
            <a:ext cx="10974175" cy="428572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cxnSp>
        <p:nvCxnSpPr>
          <p:cNvPr id="7" name="Straight Connector 6"/>
          <p:cNvCxnSpPr/>
          <p:nvPr userDrawn="1"/>
        </p:nvCxnSpPr>
        <p:spPr>
          <a:xfrm>
            <a:off x="397375" y="1498788"/>
            <a:ext cx="11183437"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ull Copy Slide-Two Line Head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376" y="274653"/>
            <a:ext cx="10974175" cy="563549"/>
          </a:xfrm>
        </p:spPr>
        <p:txBody>
          <a:bodyPr/>
          <a:lstStyle>
            <a:lvl1pPr>
              <a:lnSpc>
                <a:spcPts val="3619"/>
              </a:lnSpc>
              <a:defRPr baseline="0"/>
            </a:lvl1pPr>
          </a:lstStyle>
          <a:p>
            <a:r>
              <a:rPr lang="en-US" dirty="0"/>
              <a:t>Use This Slide When You Have A Longer Headline Requiring A Second Line</a:t>
            </a:r>
          </a:p>
        </p:txBody>
      </p:sp>
      <p:sp>
        <p:nvSpPr>
          <p:cNvPr id="4" name="Content Placeholder 3"/>
          <p:cNvSpPr>
            <a:spLocks noGrp="1"/>
          </p:cNvSpPr>
          <p:nvPr>
            <p:ph sz="quarter" idx="10"/>
          </p:nvPr>
        </p:nvSpPr>
        <p:spPr>
          <a:xfrm>
            <a:off x="397376" y="1579564"/>
            <a:ext cx="10974175" cy="4285721"/>
          </a:xfrm>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cxnSp>
        <p:nvCxnSpPr>
          <p:cNvPr id="7" name="Straight Connector 6"/>
          <p:cNvCxnSpPr/>
          <p:nvPr userDrawn="1"/>
        </p:nvCxnSpPr>
        <p:spPr>
          <a:xfrm>
            <a:off x="397375" y="1498788"/>
            <a:ext cx="11183437" cy="0"/>
          </a:xfrm>
          <a:prstGeom prst="line">
            <a:avLst/>
          </a:prstGeom>
          <a:ln w="6350">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7F1BDD5-4B98-7E41-999F-5686DB1B141B}"/>
              </a:ext>
            </a:extLst>
          </p:cNvPr>
          <p:cNvSpPr txBox="1"/>
          <p:nvPr userDrawn="1"/>
        </p:nvSpPr>
        <p:spPr>
          <a:xfrm>
            <a:off x="371627" y="6477000"/>
            <a:ext cx="4648200" cy="230832"/>
          </a:xfrm>
          <a:prstGeom prst="rect">
            <a:avLst/>
          </a:prstGeom>
          <a:solidFill>
            <a:schemeClr val="bg1"/>
          </a:solidFill>
        </p:spPr>
        <p:txBody>
          <a:bodyPr wrap="square" rtlCol="0">
            <a:spAutoFit/>
          </a:bodyPr>
          <a:lstStyle/>
          <a:p>
            <a:pPr defTabSz="914126"/>
            <a:r>
              <a:rPr lang="en-US" sz="900" dirty="0">
                <a:solidFill>
                  <a:srgbClr val="002B3F"/>
                </a:solidFill>
              </a:rPr>
              <a:t>W2O \ </a:t>
            </a:r>
            <a:fld id="{A5AC9D5A-FA60-4FE7-8FF9-AFD7E88A7E85}" type="datetime3">
              <a:rPr lang="en-US" sz="900">
                <a:solidFill>
                  <a:srgbClr val="002B3F"/>
                </a:solidFill>
              </a:rPr>
              <a:pPr defTabSz="914126"/>
              <a:t>20 May 2020</a:t>
            </a:fld>
            <a:r>
              <a:rPr lang="en-US" sz="900" dirty="0">
                <a:solidFill>
                  <a:srgbClr val="002B3F"/>
                </a:solidFill>
              </a:rPr>
              <a:t> \ Proprietary and Confidential Property of W2O Group</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Dark Blue 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A16CB9-C65B-42DE-BAB6-40E356AF68BC}"/>
              </a:ext>
            </a:extLst>
          </p:cNvPr>
          <p:cNvSpPr/>
          <p:nvPr userDrawn="1"/>
        </p:nvSpPr>
        <p:spPr>
          <a:xfrm>
            <a:off x="0" y="0"/>
            <a:ext cx="121888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19" tIns="60909" rIns="121819" bIns="60909" anchor="ctr"/>
          <a:lstStyle/>
          <a:p>
            <a:pPr algn="ctr">
              <a:defRPr/>
            </a:pPr>
            <a:endParaRPr lang="en-US" sz="2399" dirty="0">
              <a:solidFill>
                <a:srgbClr val="44546A"/>
              </a:solidFill>
            </a:endParaRPr>
          </a:p>
        </p:txBody>
      </p:sp>
      <p:pic>
        <p:nvPicPr>
          <p:cNvPr id="6" name="Picture 6">
            <a:extLst>
              <a:ext uri="{FF2B5EF4-FFF2-40B4-BE49-F238E27FC236}">
                <a16:creationId xmlns:a16="http://schemas.microsoft.com/office/drawing/2014/main" id="{3D6596EA-BF9C-4EE0-8FC7-D9E3734282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249" b="45473"/>
          <a:stretch>
            <a:fillRect/>
          </a:stretch>
        </p:blipFill>
        <p:spPr bwMode="auto">
          <a:xfrm>
            <a:off x="11049297" y="392114"/>
            <a:ext cx="114270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5ECED936-27E4-4DF4-9E69-C03613E408E3}"/>
              </a:ext>
            </a:extLst>
          </p:cNvPr>
          <p:cNvSpPr txBox="1">
            <a:spLocks noChangeArrowheads="1"/>
          </p:cNvSpPr>
          <p:nvPr userDrawn="1"/>
        </p:nvSpPr>
        <p:spPr bwMode="auto">
          <a:xfrm>
            <a:off x="396772" y="6489701"/>
            <a:ext cx="5469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lstStyle>
            <a:lvl1pPr defTabSz="608013">
              <a:defRPr>
                <a:solidFill>
                  <a:schemeClr val="tx1"/>
                </a:solidFill>
                <a:latin typeface="Montserrat" panose="00000500000000000000" pitchFamily="2" charset="0"/>
              </a:defRPr>
            </a:lvl1pPr>
            <a:lvl2pPr marL="742950" indent="-285750" defTabSz="608013">
              <a:defRPr>
                <a:solidFill>
                  <a:schemeClr val="tx1"/>
                </a:solidFill>
                <a:latin typeface="Montserrat" panose="00000500000000000000" pitchFamily="2" charset="0"/>
              </a:defRPr>
            </a:lvl2pPr>
            <a:lvl3pPr marL="1143000" indent="-228600" defTabSz="608013">
              <a:defRPr>
                <a:solidFill>
                  <a:schemeClr val="tx1"/>
                </a:solidFill>
                <a:latin typeface="Montserrat" panose="00000500000000000000" pitchFamily="2" charset="0"/>
              </a:defRPr>
            </a:lvl3pPr>
            <a:lvl4pPr marL="1600200" indent="-228600" defTabSz="608013">
              <a:defRPr>
                <a:solidFill>
                  <a:schemeClr val="tx1"/>
                </a:solidFill>
                <a:latin typeface="Montserrat" panose="00000500000000000000" pitchFamily="2" charset="0"/>
              </a:defRPr>
            </a:lvl4pPr>
            <a:lvl5pPr marL="2057400" indent="-228600" defTabSz="608013">
              <a:defRPr>
                <a:solidFill>
                  <a:schemeClr val="tx1"/>
                </a:solidFill>
                <a:latin typeface="Montserrat" panose="00000500000000000000" pitchFamily="2" charset="0"/>
              </a:defRPr>
            </a:lvl5pPr>
            <a:lvl6pPr marL="2514600" indent="-228600" defTabSz="608013" fontAlgn="base">
              <a:spcBef>
                <a:spcPct val="0"/>
              </a:spcBef>
              <a:spcAft>
                <a:spcPct val="0"/>
              </a:spcAft>
              <a:defRPr>
                <a:solidFill>
                  <a:schemeClr val="tx1"/>
                </a:solidFill>
                <a:latin typeface="Montserrat" panose="00000500000000000000" pitchFamily="2" charset="0"/>
              </a:defRPr>
            </a:lvl6pPr>
            <a:lvl7pPr marL="2971800" indent="-228600" defTabSz="608013" fontAlgn="base">
              <a:spcBef>
                <a:spcPct val="0"/>
              </a:spcBef>
              <a:spcAft>
                <a:spcPct val="0"/>
              </a:spcAft>
              <a:defRPr>
                <a:solidFill>
                  <a:schemeClr val="tx1"/>
                </a:solidFill>
                <a:latin typeface="Montserrat" panose="00000500000000000000" pitchFamily="2" charset="0"/>
              </a:defRPr>
            </a:lvl7pPr>
            <a:lvl8pPr marL="3429000" indent="-228600" defTabSz="608013" fontAlgn="base">
              <a:spcBef>
                <a:spcPct val="0"/>
              </a:spcBef>
              <a:spcAft>
                <a:spcPct val="0"/>
              </a:spcAft>
              <a:defRPr>
                <a:solidFill>
                  <a:schemeClr val="tx1"/>
                </a:solidFill>
                <a:latin typeface="Montserrat" panose="00000500000000000000" pitchFamily="2" charset="0"/>
              </a:defRPr>
            </a:lvl8pPr>
            <a:lvl9pPr marL="3886200" indent="-228600" defTabSz="608013" fontAlgn="base">
              <a:spcBef>
                <a:spcPct val="0"/>
              </a:spcBef>
              <a:spcAft>
                <a:spcPct val="0"/>
              </a:spcAft>
              <a:defRPr>
                <a:solidFill>
                  <a:schemeClr val="tx1"/>
                </a:solidFill>
                <a:latin typeface="Montserrat" panose="00000500000000000000" pitchFamily="2" charset="0"/>
              </a:defRPr>
            </a:lvl9pPr>
          </a:lstStyle>
          <a:p>
            <a:pPr>
              <a:defRPr/>
            </a:pPr>
            <a:r>
              <a:rPr lang="en-US" altLang="en-US" sz="900" dirty="0">
                <a:solidFill>
                  <a:srgbClr val="FFFFFF"/>
                </a:solidFill>
                <a:ea typeface="Montserrat" panose="00000500000000000000" pitchFamily="2" charset="0"/>
                <a:cs typeface="Montserrat" panose="00000500000000000000" pitchFamily="2" charset="0"/>
              </a:rPr>
              <a:t>W2O \ </a:t>
            </a:r>
            <a:fld id="{DA12F4B8-04ED-4C68-9D7D-F5A8F5D35EF5}" type="datetime3">
              <a:rPr lang="en-US" altLang="en-US" sz="900" smtClean="0">
                <a:solidFill>
                  <a:srgbClr val="FFFFFF"/>
                </a:solidFill>
                <a:ea typeface="Montserrat" panose="00000500000000000000" pitchFamily="2" charset="0"/>
                <a:cs typeface="Montserrat" panose="00000500000000000000" pitchFamily="2" charset="0"/>
              </a:rPr>
              <a:pPr>
                <a:defRPr/>
              </a:pPr>
              <a:t>20 May 2020</a:t>
            </a:fld>
            <a:r>
              <a:rPr lang="en-US" altLang="en-US" sz="900" dirty="0">
                <a:solidFill>
                  <a:srgbClr val="FFFFFF"/>
                </a:solidFill>
                <a:ea typeface="Montserrat" panose="00000500000000000000" pitchFamily="2" charset="0"/>
                <a:cs typeface="Montserrat" panose="00000500000000000000" pitchFamily="2" charset="0"/>
              </a:rPr>
              <a:t> \ Proprietary and Confidential Property of W2O Group</a:t>
            </a:r>
          </a:p>
        </p:txBody>
      </p:sp>
      <p:sp>
        <p:nvSpPr>
          <p:cNvPr id="10" name="Text Placeholder 3"/>
          <p:cNvSpPr>
            <a:spLocks noGrp="1"/>
          </p:cNvSpPr>
          <p:nvPr>
            <p:ph type="body" sz="quarter" idx="10"/>
          </p:nvPr>
        </p:nvSpPr>
        <p:spPr>
          <a:xfrm>
            <a:off x="397375" y="2701680"/>
            <a:ext cx="10445064" cy="1177615"/>
          </a:xfrm>
        </p:spPr>
        <p:txBody>
          <a:bodyPr anchor="ctr">
            <a:noAutofit/>
          </a:bodyPr>
          <a:lstStyle>
            <a:lvl1pPr marL="0" indent="0" algn="l">
              <a:buFontTx/>
              <a:buNone/>
              <a:defRPr sz="5398" b="0" baseline="0">
                <a:solidFill>
                  <a:schemeClr val="bg1"/>
                </a:solidFill>
                <a:latin typeface="Rokkitt"/>
                <a:cs typeface="Rokkitt"/>
              </a:defRPr>
            </a:lvl1pPr>
          </a:lstStyle>
          <a:p>
            <a:pPr lvl="0"/>
            <a:r>
              <a:rPr lang="en-US"/>
              <a:t>Edit Master text styles</a:t>
            </a:r>
          </a:p>
        </p:txBody>
      </p:sp>
      <p:sp>
        <p:nvSpPr>
          <p:cNvPr id="5" name="Text Placeholder 4"/>
          <p:cNvSpPr>
            <a:spLocks noGrp="1"/>
          </p:cNvSpPr>
          <p:nvPr>
            <p:ph type="body" sz="quarter" idx="11"/>
          </p:nvPr>
        </p:nvSpPr>
        <p:spPr>
          <a:xfrm>
            <a:off x="397376" y="3994082"/>
            <a:ext cx="9755286" cy="517648"/>
          </a:xfrm>
        </p:spPr>
        <p:txBody>
          <a:bodyPr anchor="ctr">
            <a:noAutofit/>
          </a:bodyPr>
          <a:lstStyle>
            <a:lvl1pPr marL="0" indent="0" algn="l">
              <a:spcBef>
                <a:spcPts val="800"/>
              </a:spcBef>
              <a:buFontTx/>
              <a:buNone/>
              <a:defRPr sz="1799">
                <a:solidFill>
                  <a:srgbClr val="FFFFFF"/>
                </a:solidFill>
                <a:latin typeface="Montserrat"/>
                <a:cs typeface="Montserrat"/>
              </a:defRPr>
            </a:lvl1pPr>
          </a:lstStyle>
          <a:p>
            <a:pPr lvl="0"/>
            <a:r>
              <a:rPr lang="en-US"/>
              <a:t>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Liqui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761801" y="928767"/>
            <a:ext cx="10550952" cy="212366"/>
          </a:xfrm>
          <a:prstGeom prst="rect">
            <a:avLst/>
          </a:prstGeom>
          <a:noFill/>
        </p:spPr>
        <p:txBody>
          <a:bodyPr wrap="square" tIns="0" rtlCol="0">
            <a:spAutoFit/>
          </a:bodyPr>
          <a:lstStyle>
            <a:lvl1pPr marL="0" marR="0" indent="0" algn="l" defTabSz="914126" rtl="0" eaLnBrk="1" fontAlgn="auto" latinLnBrk="0" hangingPunct="1">
              <a:lnSpc>
                <a:spcPct val="90000"/>
              </a:lnSpc>
              <a:spcBef>
                <a:spcPts val="0"/>
              </a:spcBef>
              <a:spcAft>
                <a:spcPts val="0"/>
              </a:spcAft>
              <a:buClrTx/>
              <a:buSzTx/>
              <a:buFontTx/>
              <a:buNone/>
              <a:tabLst/>
              <a:defRPr lang="en-US" sz="1200" smtClean="0">
                <a:solidFill>
                  <a:schemeClr val="tx1">
                    <a:lumMod val="75000"/>
                    <a:lumOff val="25000"/>
                  </a:schemeClr>
                </a:solidFill>
                <a:latin typeface="Montserrat" panose="00000500000000000000" pitchFamily="2" charset="0"/>
                <a:ea typeface="Rokkitt" charset="0"/>
                <a:cs typeface="Rokkitt" charset="0"/>
              </a:defRPr>
            </a:lvl1pPr>
            <a:lvl2pPr marL="228531" indent="0">
              <a:buNone/>
              <a:defRPr lang="en-US" sz="1799" smtClean="0"/>
            </a:lvl2pPr>
            <a:lvl3pPr>
              <a:defRPr lang="en-US" sz="1799" smtClean="0"/>
            </a:lvl3pPr>
            <a:lvl4pPr>
              <a:defRPr lang="en-US" smtClean="0"/>
            </a:lvl4pPr>
            <a:lvl5pPr>
              <a:defRPr lang="en-US"/>
            </a:lvl5p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a:t>Edit Master text styles</a:t>
            </a:r>
          </a:p>
        </p:txBody>
      </p:sp>
      <p:pic>
        <p:nvPicPr>
          <p:cNvPr id="6" name="Picture 5">
            <a:extLst>
              <a:ext uri="{FF2B5EF4-FFF2-40B4-BE49-F238E27FC236}">
                <a16:creationId xmlns:a16="http://schemas.microsoft.com/office/drawing/2014/main" id="{5875238C-F8C5-4BA6-972E-2A466F3F7F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555" t="34232" r="46162"/>
          <a:stretch/>
        </p:blipFill>
        <p:spPr>
          <a:xfrm>
            <a:off x="0" y="440130"/>
            <a:ext cx="383280" cy="571826"/>
          </a:xfrm>
          <a:prstGeom prst="rect">
            <a:avLst/>
          </a:prstGeom>
        </p:spPr>
      </p:pic>
      <p:sp>
        <p:nvSpPr>
          <p:cNvPr id="10" name="Title 1">
            <a:extLst>
              <a:ext uri="{FF2B5EF4-FFF2-40B4-BE49-F238E27FC236}">
                <a16:creationId xmlns:a16="http://schemas.microsoft.com/office/drawing/2014/main" id="{DF744A2B-EA07-48F0-B57D-0AD3371AE848}"/>
              </a:ext>
            </a:extLst>
          </p:cNvPr>
          <p:cNvSpPr>
            <a:spLocks noGrp="1"/>
          </p:cNvSpPr>
          <p:nvPr>
            <p:ph type="title"/>
          </p:nvPr>
        </p:nvSpPr>
        <p:spPr>
          <a:xfrm>
            <a:off x="761802" y="377615"/>
            <a:ext cx="10550952" cy="563549"/>
          </a:xfrm>
          <a:prstGeom prst="rect">
            <a:avLst/>
          </a:prstGeom>
        </p:spPr>
        <p:txBody>
          <a:bodyPr bIns="0" anchor="b"/>
          <a:lstStyle>
            <a:lvl1pPr>
              <a:lnSpc>
                <a:spcPts val="2799"/>
              </a:lnSpc>
              <a:defRPr sz="2999">
                <a:solidFill>
                  <a:schemeClr val="accent1"/>
                </a:solidFill>
              </a:defRPr>
            </a:lvl1pPr>
          </a:lstStyle>
          <a:p>
            <a:r>
              <a:rPr lang="en-US"/>
              <a:t>Click to edit Master title style</a:t>
            </a:r>
            <a:endParaRPr lang="en-US" dirty="0"/>
          </a:p>
        </p:txBody>
      </p:sp>
    </p:spTree>
  </p:cSld>
  <p:clrMapOvr>
    <a:masterClrMapping/>
  </p:clrMapOvr>
  <p:extLst>
    <p:ext uri="{DCECCB84-F9BA-43D5-87BE-67443E8EF086}">
      <p15:sldGuideLst xmlns:p15="http://schemas.microsoft.com/office/powerpoint/2012/main">
        <p15:guide id="1" orient="horz" pos="288">
          <p15:clr>
            <a:srgbClr val="FBAE40"/>
          </p15:clr>
        </p15:guide>
        <p15:guide id="2" pos="7128">
          <p15:clr>
            <a:srgbClr val="FBAE40"/>
          </p15:clr>
        </p15:guide>
        <p15:guide id="3" orient="horz" pos="600">
          <p15:clr>
            <a:srgbClr val="FBAE40"/>
          </p15:clr>
        </p15:guide>
        <p15:guide id="4" orient="horz" pos="840">
          <p15:clr>
            <a:srgbClr val="547EBF"/>
          </p15:clr>
        </p15:guide>
        <p15:guide id="5" orient="horz" pos="528">
          <p15:clr>
            <a:srgbClr val="547EBF"/>
          </p15:clr>
        </p15:guide>
        <p15:guide id="6" pos="4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olid">
    <p:spTree>
      <p:nvGrpSpPr>
        <p:cNvPr id="1" name=""/>
        <p:cNvGrpSpPr/>
        <p:nvPr/>
      </p:nvGrpSpPr>
      <p:grpSpPr>
        <a:xfrm>
          <a:off x="0" y="0"/>
          <a:ext cx="0" cy="0"/>
          <a:chOff x="0" y="0"/>
          <a:chExt cx="0" cy="0"/>
        </a:xfrm>
      </p:grpSpPr>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7729"/>
            <a:ext cx="388293" cy="585216"/>
          </a:xfrm>
          <a:prstGeom prst="rect">
            <a:avLst/>
          </a:prstGeom>
        </p:spPr>
      </p:pic>
      <p:sp>
        <p:nvSpPr>
          <p:cNvPr id="5" name="Text Placeholder 14">
            <a:extLst>
              <a:ext uri="{FF2B5EF4-FFF2-40B4-BE49-F238E27FC236}">
                <a16:creationId xmlns:a16="http://schemas.microsoft.com/office/drawing/2014/main" id="{B5C410F2-1647-4E6E-90F2-A097A483BB18}"/>
              </a:ext>
            </a:extLst>
          </p:cNvPr>
          <p:cNvSpPr>
            <a:spLocks noGrp="1"/>
          </p:cNvSpPr>
          <p:nvPr>
            <p:ph type="body" sz="quarter" idx="11"/>
          </p:nvPr>
        </p:nvSpPr>
        <p:spPr>
          <a:xfrm>
            <a:off x="761801" y="928767"/>
            <a:ext cx="10550952" cy="212366"/>
          </a:xfrm>
          <a:prstGeom prst="rect">
            <a:avLst/>
          </a:prstGeom>
          <a:noFill/>
        </p:spPr>
        <p:txBody>
          <a:bodyPr wrap="square" tIns="0" rtlCol="0">
            <a:spAutoFit/>
          </a:bodyPr>
          <a:lstStyle>
            <a:lvl1pPr marL="0" marR="0" indent="0" algn="l" defTabSz="914126" rtl="0" eaLnBrk="1" fontAlgn="auto" latinLnBrk="0" hangingPunct="1">
              <a:lnSpc>
                <a:spcPct val="90000"/>
              </a:lnSpc>
              <a:spcBef>
                <a:spcPts val="0"/>
              </a:spcBef>
              <a:spcAft>
                <a:spcPts val="0"/>
              </a:spcAft>
              <a:buClrTx/>
              <a:buSzTx/>
              <a:buFontTx/>
              <a:buNone/>
              <a:tabLst/>
              <a:defRPr lang="en-US" sz="1200" smtClean="0">
                <a:solidFill>
                  <a:schemeClr val="tx1">
                    <a:lumMod val="75000"/>
                    <a:lumOff val="25000"/>
                  </a:schemeClr>
                </a:solidFill>
                <a:latin typeface="Montserrat" panose="00000500000000000000" pitchFamily="2" charset="0"/>
                <a:ea typeface="Rokkitt" charset="0"/>
                <a:cs typeface="Rokkitt" charset="0"/>
              </a:defRPr>
            </a:lvl1pPr>
            <a:lvl2pPr marL="228531" indent="0">
              <a:buNone/>
              <a:defRPr lang="en-US" sz="1799" smtClean="0"/>
            </a:lvl2pPr>
            <a:lvl3pPr>
              <a:defRPr lang="en-US" sz="1799" smtClean="0"/>
            </a:lvl3pPr>
            <a:lvl4pPr>
              <a:defRPr lang="en-US" smtClean="0"/>
            </a:lvl4pPr>
            <a:lvl5pPr>
              <a:defRPr lang="en-US"/>
            </a:lvl5p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a:t>Edit Master text styles</a:t>
            </a:r>
          </a:p>
        </p:txBody>
      </p:sp>
      <p:sp>
        <p:nvSpPr>
          <p:cNvPr id="6" name="Title 1">
            <a:extLst>
              <a:ext uri="{FF2B5EF4-FFF2-40B4-BE49-F238E27FC236}">
                <a16:creationId xmlns:a16="http://schemas.microsoft.com/office/drawing/2014/main" id="{A37A652C-E5FE-4D3D-9422-CAD28503DB89}"/>
              </a:ext>
            </a:extLst>
          </p:cNvPr>
          <p:cNvSpPr>
            <a:spLocks noGrp="1"/>
          </p:cNvSpPr>
          <p:nvPr>
            <p:ph type="title"/>
          </p:nvPr>
        </p:nvSpPr>
        <p:spPr>
          <a:xfrm>
            <a:off x="761802" y="377615"/>
            <a:ext cx="10550952" cy="563549"/>
          </a:xfrm>
          <a:prstGeom prst="rect">
            <a:avLst/>
          </a:prstGeom>
        </p:spPr>
        <p:txBody>
          <a:bodyPr bIns="0" anchor="b"/>
          <a:lstStyle>
            <a:lvl1pPr>
              <a:lnSpc>
                <a:spcPts val="2799"/>
              </a:lnSpc>
              <a:defRPr sz="2999">
                <a:solidFill>
                  <a:schemeClr val="accent1"/>
                </a:solidFill>
              </a:defRPr>
            </a:lvl1pPr>
          </a:lstStyle>
          <a:p>
            <a:r>
              <a:rPr lang="en-US"/>
              <a:t>Click to edit Master title style</a:t>
            </a:r>
            <a:endParaRPr lang="en-US" dirty="0"/>
          </a:p>
        </p:txBody>
      </p:sp>
    </p:spTree>
  </p:cSld>
  <p:clrMapOvr>
    <a:masterClrMapping/>
  </p:clrMapOvr>
  <p:extLst>
    <p:ext uri="{DCECCB84-F9BA-43D5-87BE-67443E8EF086}">
      <p15:sldGuideLst xmlns:p15="http://schemas.microsoft.com/office/powerpoint/2012/main">
        <p15:guide id="1" orient="horz" pos="288">
          <p15:clr>
            <a:srgbClr val="FBAE40"/>
          </p15:clr>
        </p15:guide>
        <p15:guide id="2" pos="7128">
          <p15:clr>
            <a:srgbClr val="FBAE40"/>
          </p15:clr>
        </p15:guide>
        <p15:guide id="3" orient="horz" pos="600">
          <p15:clr>
            <a:srgbClr val="FBAE40"/>
          </p15:clr>
        </p15:guide>
        <p15:guide id="4" orient="horz" pos="840">
          <p15:clr>
            <a:srgbClr val="547EBF"/>
          </p15:clr>
        </p15:guide>
        <p15:guide id="5" orient="horz" pos="528">
          <p15:clr>
            <a:srgbClr val="547EBF"/>
          </p15:clr>
        </p15:guide>
        <p15:guide id="6" pos="480">
          <p15:clr>
            <a:srgbClr val="FBAE40"/>
          </p15:clr>
        </p15:guide>
        <p15:guide id="7" orient="horz" pos="648">
          <p15:clr>
            <a:srgbClr val="FBAE40"/>
          </p15:clr>
        </p15:guide>
        <p15:guide id="8" orient="horz" pos="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Tea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x-none" dirty="0"/>
              <a:t>Master title style</a:t>
            </a:r>
            <a:endParaRPr lang="en-US" dirty="0"/>
          </a:p>
        </p:txBody>
      </p:sp>
      <p:sp>
        <p:nvSpPr>
          <p:cNvPr id="29" name="Picture Placeholder 27"/>
          <p:cNvSpPr>
            <a:spLocks noGrp="1"/>
          </p:cNvSpPr>
          <p:nvPr>
            <p:ph type="pic" sz="quarter" idx="20"/>
          </p:nvPr>
        </p:nvSpPr>
        <p:spPr>
          <a:xfrm>
            <a:off x="613953" y="1941513"/>
            <a:ext cx="1975259" cy="1490662"/>
          </a:xfrm>
          <a:solidFill>
            <a:schemeClr val="tx2"/>
          </a:solidFill>
        </p:spPr>
        <p:txBody>
          <a:bodyPr anchor="ctr"/>
          <a:lstStyle>
            <a:lvl1pPr marL="0" indent="0" algn="ctr">
              <a:buNone/>
              <a:defRPr sz="1400">
                <a:solidFill>
                  <a:srgbClr val="FFFFFF"/>
                </a:solidFill>
              </a:defRPr>
            </a:lvl1pPr>
          </a:lstStyle>
          <a:p>
            <a:endParaRPr lang="en-US" dirty="0"/>
          </a:p>
        </p:txBody>
      </p:sp>
      <p:sp>
        <p:nvSpPr>
          <p:cNvPr id="30" name="Picture Placeholder 27"/>
          <p:cNvSpPr>
            <a:spLocks noGrp="1"/>
          </p:cNvSpPr>
          <p:nvPr>
            <p:ph type="pic" sz="quarter" idx="21"/>
          </p:nvPr>
        </p:nvSpPr>
        <p:spPr>
          <a:xfrm>
            <a:off x="2848781" y="1941513"/>
            <a:ext cx="1984375" cy="1490662"/>
          </a:xfrm>
          <a:solidFill>
            <a:schemeClr val="tx2"/>
          </a:solidFill>
        </p:spPr>
        <p:txBody>
          <a:bodyPr anchor="ctr"/>
          <a:lstStyle>
            <a:lvl1pPr marL="0" indent="0" algn="ctr">
              <a:buNone/>
              <a:defRPr sz="1400">
                <a:solidFill>
                  <a:srgbClr val="FFFFFF"/>
                </a:solidFill>
              </a:defRPr>
            </a:lvl1pPr>
          </a:lstStyle>
          <a:p>
            <a:endParaRPr lang="en-US" dirty="0"/>
          </a:p>
        </p:txBody>
      </p:sp>
      <p:sp>
        <p:nvSpPr>
          <p:cNvPr id="31" name="Picture Placeholder 27"/>
          <p:cNvSpPr>
            <a:spLocks noGrp="1"/>
          </p:cNvSpPr>
          <p:nvPr>
            <p:ph type="pic" sz="quarter" idx="22"/>
          </p:nvPr>
        </p:nvSpPr>
        <p:spPr>
          <a:xfrm>
            <a:off x="5103519" y="1941513"/>
            <a:ext cx="1984375" cy="1490662"/>
          </a:xfrm>
          <a:solidFill>
            <a:schemeClr val="tx2"/>
          </a:solidFill>
        </p:spPr>
        <p:txBody>
          <a:bodyPr anchor="ctr"/>
          <a:lstStyle>
            <a:lvl1pPr marL="0" indent="0" algn="ctr">
              <a:buNone/>
              <a:defRPr sz="1400">
                <a:solidFill>
                  <a:srgbClr val="FFFFFF"/>
                </a:solidFill>
              </a:defRPr>
            </a:lvl1pPr>
          </a:lstStyle>
          <a:p>
            <a:endParaRPr lang="en-US" dirty="0"/>
          </a:p>
        </p:txBody>
      </p:sp>
      <p:sp>
        <p:nvSpPr>
          <p:cNvPr id="32" name="Picture Placeholder 27"/>
          <p:cNvSpPr>
            <a:spLocks noGrp="1"/>
          </p:cNvSpPr>
          <p:nvPr>
            <p:ph type="pic" sz="quarter" idx="23"/>
          </p:nvPr>
        </p:nvSpPr>
        <p:spPr>
          <a:xfrm>
            <a:off x="7347445" y="1941513"/>
            <a:ext cx="1984375" cy="1490662"/>
          </a:xfrm>
          <a:solidFill>
            <a:schemeClr val="tx2"/>
          </a:solidFill>
        </p:spPr>
        <p:txBody>
          <a:bodyPr anchor="ctr"/>
          <a:lstStyle>
            <a:lvl1pPr marL="0" indent="0" algn="ctr">
              <a:buNone/>
              <a:defRPr sz="1400">
                <a:solidFill>
                  <a:srgbClr val="FFFFFF"/>
                </a:solidFill>
              </a:defRPr>
            </a:lvl1pPr>
          </a:lstStyle>
          <a:p>
            <a:endParaRPr lang="en-US" dirty="0"/>
          </a:p>
        </p:txBody>
      </p:sp>
      <p:sp>
        <p:nvSpPr>
          <p:cNvPr id="33" name="Picture Placeholder 27"/>
          <p:cNvSpPr>
            <a:spLocks noGrp="1"/>
          </p:cNvSpPr>
          <p:nvPr>
            <p:ph type="pic" sz="quarter" idx="24"/>
          </p:nvPr>
        </p:nvSpPr>
        <p:spPr>
          <a:xfrm>
            <a:off x="9604264" y="1941513"/>
            <a:ext cx="1984375" cy="1490662"/>
          </a:xfrm>
          <a:solidFill>
            <a:schemeClr val="tx2"/>
          </a:solidFill>
        </p:spPr>
        <p:txBody>
          <a:bodyPr anchor="ctr"/>
          <a:lstStyle>
            <a:lvl1pPr marL="0" indent="0" algn="ctr">
              <a:buNone/>
              <a:defRPr sz="1400">
                <a:solidFill>
                  <a:srgbClr val="FFFFFF"/>
                </a:solidFill>
              </a:defRPr>
            </a:lvl1pPr>
          </a:lstStyle>
          <a:p>
            <a:endParaRPr lang="en-US" dirty="0"/>
          </a:p>
        </p:txBody>
      </p:sp>
      <p:sp>
        <p:nvSpPr>
          <p:cNvPr id="37" name="Content Placeholder 7"/>
          <p:cNvSpPr>
            <a:spLocks noGrp="1"/>
          </p:cNvSpPr>
          <p:nvPr>
            <p:ph sz="quarter" idx="30" hasCustomPrompt="1"/>
          </p:nvPr>
        </p:nvSpPr>
        <p:spPr>
          <a:xfrm>
            <a:off x="613798" y="3011598"/>
            <a:ext cx="492632" cy="423752"/>
          </a:xfr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38" name="Content Placeholder 7"/>
          <p:cNvSpPr>
            <a:spLocks noGrp="1"/>
          </p:cNvSpPr>
          <p:nvPr>
            <p:ph sz="quarter" idx="31" hasCustomPrompt="1"/>
          </p:nvPr>
        </p:nvSpPr>
        <p:spPr>
          <a:xfrm>
            <a:off x="2848781" y="3008423"/>
            <a:ext cx="494906" cy="423752"/>
          </a:xfrm>
          <a:blipFill rotWithShape="1">
            <a:blip r:embed="rId3"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39" name="Content Placeholder 7"/>
          <p:cNvSpPr>
            <a:spLocks noGrp="1"/>
          </p:cNvSpPr>
          <p:nvPr>
            <p:ph sz="quarter" idx="32" hasCustomPrompt="1"/>
          </p:nvPr>
        </p:nvSpPr>
        <p:spPr>
          <a:xfrm>
            <a:off x="5103519" y="3008423"/>
            <a:ext cx="494906" cy="423752"/>
          </a:xfrm>
          <a:blipFill rotWithShape="1">
            <a:blip r:embed="rId4"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40" name="Content Placeholder 7"/>
          <p:cNvSpPr>
            <a:spLocks noGrp="1"/>
          </p:cNvSpPr>
          <p:nvPr>
            <p:ph sz="quarter" idx="33" hasCustomPrompt="1"/>
          </p:nvPr>
        </p:nvSpPr>
        <p:spPr>
          <a:xfrm>
            <a:off x="7347445" y="3008423"/>
            <a:ext cx="494906" cy="423752"/>
          </a:xfr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sp>
        <p:nvSpPr>
          <p:cNvPr id="41" name="Content Placeholder 7"/>
          <p:cNvSpPr>
            <a:spLocks noGrp="1"/>
          </p:cNvSpPr>
          <p:nvPr>
            <p:ph sz="quarter" idx="34" hasCustomPrompt="1"/>
          </p:nvPr>
        </p:nvSpPr>
        <p:spPr>
          <a:xfrm>
            <a:off x="9604264" y="3008423"/>
            <a:ext cx="494906" cy="423752"/>
          </a:xfrm>
          <a:blipFill rotWithShape="1">
            <a:blip r:embed="rId3" cstate="screen">
              <a:extLst>
                <a:ext uri="{28A0092B-C50C-407E-A947-70E740481C1C}">
                  <a14:useLocalDpi xmlns:a14="http://schemas.microsoft.com/office/drawing/2010/main"/>
                </a:ext>
              </a:extLst>
            </a:blip>
            <a:stretch>
              <a:fillRect/>
            </a:stretch>
          </a:blipFill>
        </p:spPr>
        <p:txBody>
          <a:bodyPr/>
          <a:lstStyle>
            <a:lvl1pPr marL="0" indent="0">
              <a:buNone/>
              <a:defRPr>
                <a:solidFill>
                  <a:srgbClr val="FFFFFF"/>
                </a:solidFill>
              </a:defRPr>
            </a:lvl1pPr>
          </a:lstStyle>
          <a:p>
            <a:pPr lvl="0"/>
            <a:r>
              <a:rPr lang="en-US" dirty="0"/>
              <a:t> </a:t>
            </a:r>
          </a:p>
        </p:txBody>
      </p:sp>
      <p:cxnSp>
        <p:nvCxnSpPr>
          <p:cNvPr id="36" name="Straight Connector 35"/>
          <p:cNvCxnSpPr/>
          <p:nvPr userDrawn="1"/>
        </p:nvCxnSpPr>
        <p:spPr>
          <a:xfrm>
            <a:off x="397375" y="1025059"/>
            <a:ext cx="11183437"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1293812" y="6629400"/>
            <a:ext cx="95251" cy="467241"/>
          </a:xfrm>
          <a:prstGeom prst="rect">
            <a:avLst/>
          </a:prstGeom>
          <a:noFill/>
        </p:spPr>
        <p:txBody>
          <a:bodyPr wrap="square" rtlCol="0">
            <a:spAutoFit/>
          </a:bodyPr>
          <a:lstStyle/>
          <a:p>
            <a:endParaRPr lang="en-US" dirty="0">
              <a:latin typeface="Montserrat"/>
            </a:endParaRPr>
          </a:p>
        </p:txBody>
      </p:sp>
    </p:spTree>
    <p:extLst>
      <p:ext uri="{BB962C8B-B14F-4D97-AF65-F5344CB8AC3E}">
        <p14:creationId xmlns:p14="http://schemas.microsoft.com/office/powerpoint/2010/main" val="2608506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MAIN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3" name="Content Placeholder 2"/>
          <p:cNvSpPr>
            <a:spLocks noGrp="1"/>
          </p:cNvSpPr>
          <p:nvPr>
            <p:ph idx="1"/>
          </p:nvPr>
        </p:nvSpPr>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914126"/>
            <a:fld id="{2066355A-084C-D24E-9AD2-7E4FC41EA627}" type="slidenum">
              <a:rPr lang="en-US" sz="1799" smtClean="0">
                <a:solidFill>
                  <a:srgbClr val="000000"/>
                </a:solidFill>
              </a:rPr>
              <a:pPr defTabSz="914126"/>
              <a:t>‹#›</a:t>
            </a:fld>
            <a:endParaRPr lang="en-US" sz="1799"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Agenda Slide">
    <p:spTree>
      <p:nvGrpSpPr>
        <p:cNvPr id="1" name=""/>
        <p:cNvGrpSpPr/>
        <p:nvPr/>
      </p:nvGrpSpPr>
      <p:grpSpPr>
        <a:xfrm>
          <a:off x="0" y="0"/>
          <a:ext cx="0" cy="0"/>
          <a:chOff x="0" y="0"/>
          <a:chExt cx="0" cy="0"/>
        </a:xfrm>
      </p:grpSpPr>
      <p:sp>
        <p:nvSpPr>
          <p:cNvPr id="9" name="Rectangle 8"/>
          <p:cNvSpPr/>
          <p:nvPr userDrawn="1"/>
        </p:nvSpPr>
        <p:spPr>
          <a:xfrm>
            <a:off x="5332412" y="0"/>
            <a:ext cx="6856413" cy="6872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endParaRPr>
          </a:p>
        </p:txBody>
      </p:sp>
      <p:sp>
        <p:nvSpPr>
          <p:cNvPr id="2" name="Title 1"/>
          <p:cNvSpPr>
            <a:spLocks noGrp="1"/>
          </p:cNvSpPr>
          <p:nvPr>
            <p:ph type="title" hasCustomPrompt="1"/>
          </p:nvPr>
        </p:nvSpPr>
        <p:spPr>
          <a:xfrm>
            <a:off x="397376" y="274653"/>
            <a:ext cx="4532603" cy="914759"/>
          </a:xfrm>
        </p:spPr>
        <p:txBody>
          <a:bodyPr/>
          <a:lstStyle>
            <a:lvl1pPr>
              <a:defRPr>
                <a:solidFill>
                  <a:schemeClr val="accent2"/>
                </a:solidFill>
              </a:defRPr>
            </a:lvl1pPr>
          </a:lstStyle>
          <a:p>
            <a:r>
              <a:rPr lang="x-none" dirty="0"/>
              <a:t>Master title style</a:t>
            </a:r>
            <a:endParaRPr lang="en-US" dirty="0"/>
          </a:p>
        </p:txBody>
      </p:sp>
      <p:sp>
        <p:nvSpPr>
          <p:cNvPr id="5" name="TextBox 4"/>
          <p:cNvSpPr txBox="1"/>
          <p:nvPr userDrawn="1"/>
        </p:nvSpPr>
        <p:spPr>
          <a:xfrm>
            <a:off x="8589963" y="6490400"/>
            <a:ext cx="2990850" cy="230832"/>
          </a:xfrm>
          <a:prstGeom prst="rect">
            <a:avLst/>
          </a:prstGeom>
          <a:noFill/>
        </p:spPr>
        <p:txBody>
          <a:bodyPr wrap="square" lIns="0" rIns="0" rtlCol="0">
            <a:spAutoFit/>
          </a:bodyPr>
          <a:lstStyle/>
          <a:p>
            <a:pPr algn="r" defTabSz="914126"/>
            <a:r>
              <a:rPr lang="en-US" sz="900" dirty="0">
                <a:solidFill>
                  <a:srgbClr val="23A2DC"/>
                </a:solidFill>
                <a:ea typeface="Montserrat" charset="0"/>
                <a:cs typeface="Montserrat" charset="0"/>
              </a:rPr>
              <a:t>Pg. </a:t>
            </a:r>
            <a:fld id="{1E28CF6B-2183-924A-A57B-4622D0AEFE26}" type="slidenum">
              <a:rPr lang="en-US" sz="900">
                <a:solidFill>
                  <a:srgbClr val="23A2DC"/>
                </a:solidFill>
                <a:ea typeface="Montserrat" charset="0"/>
                <a:cs typeface="Montserrat" charset="0"/>
              </a:rPr>
              <a:pPr algn="r" defTabSz="914126"/>
              <a:t>‹#›</a:t>
            </a:fld>
            <a:endParaRPr lang="en-US" sz="900" dirty="0">
              <a:solidFill>
                <a:srgbClr val="23A2DC"/>
              </a:solidFill>
              <a:ea typeface="Montserrat" charset="0"/>
              <a:cs typeface="Montserrat" charset="0"/>
            </a:endParaRPr>
          </a:p>
        </p:txBody>
      </p:sp>
      <p:sp>
        <p:nvSpPr>
          <p:cNvPr id="8" name="Content Placeholder 3"/>
          <p:cNvSpPr>
            <a:spLocks noGrp="1"/>
          </p:cNvSpPr>
          <p:nvPr>
            <p:ph sz="quarter" idx="11" hasCustomPrompt="1"/>
          </p:nvPr>
        </p:nvSpPr>
        <p:spPr>
          <a:xfrm>
            <a:off x="10895013" y="688260"/>
            <a:ext cx="812749" cy="5590633"/>
          </a:xfrm>
        </p:spPr>
        <p:txBody>
          <a:bodyPr/>
          <a:lstStyle>
            <a:lvl1pPr marL="0" indent="0">
              <a:spcBef>
                <a:spcPts val="1799"/>
              </a:spcBef>
              <a:buNone/>
              <a:defRPr sz="1600"/>
            </a:lvl1pPr>
            <a:lvl2pPr marL="137119" indent="-137119">
              <a:spcBef>
                <a:spcPts val="1799"/>
              </a:spcBef>
              <a:defRPr sz="1400"/>
            </a:lvl2pPr>
            <a:lvl3pPr marL="502769" indent="-137119">
              <a:spcBef>
                <a:spcPts val="1799"/>
              </a:spcBef>
              <a:defRPr sz="1400"/>
            </a:lvl3pPr>
            <a:lvl4pPr marL="868419" indent="-137119">
              <a:spcBef>
                <a:spcPts val="1799"/>
              </a:spcBef>
              <a:defRPr sz="1400"/>
            </a:lvl4pPr>
            <a:lvl5pPr marL="1234070" indent="-137119">
              <a:spcBef>
                <a:spcPts val="1799"/>
              </a:spcBef>
              <a:defRPr sz="1400"/>
            </a:lvl5pPr>
          </a:lstStyle>
          <a:p>
            <a:pPr lvl="0"/>
            <a:r>
              <a:rPr lang="en-US" dirty="0"/>
              <a:t>Page#</a:t>
            </a:r>
          </a:p>
        </p:txBody>
      </p:sp>
      <p:sp>
        <p:nvSpPr>
          <p:cNvPr id="7" name="Content Placeholder 3"/>
          <p:cNvSpPr>
            <a:spLocks noGrp="1"/>
          </p:cNvSpPr>
          <p:nvPr>
            <p:ph sz="quarter" idx="12" hasCustomPrompt="1"/>
          </p:nvPr>
        </p:nvSpPr>
        <p:spPr>
          <a:xfrm>
            <a:off x="5789613" y="685802"/>
            <a:ext cx="4910813" cy="5590633"/>
          </a:xfrm>
        </p:spPr>
        <p:txBody>
          <a:bodyPr/>
          <a:lstStyle>
            <a:lvl1pPr marL="0" indent="0">
              <a:spcBef>
                <a:spcPts val="1799"/>
              </a:spcBef>
              <a:buNone/>
              <a:defRPr sz="1600"/>
            </a:lvl1pPr>
            <a:lvl2pPr marL="137119" indent="-137119">
              <a:spcBef>
                <a:spcPts val="1799"/>
              </a:spcBef>
              <a:defRPr sz="1400"/>
            </a:lvl2pPr>
            <a:lvl3pPr marL="502769" indent="-137119">
              <a:spcBef>
                <a:spcPts val="1799"/>
              </a:spcBef>
              <a:defRPr sz="1400"/>
            </a:lvl3pPr>
            <a:lvl4pPr marL="868419" indent="-137119">
              <a:spcBef>
                <a:spcPts val="1799"/>
              </a:spcBef>
              <a:defRPr sz="1400"/>
            </a:lvl4pPr>
            <a:lvl5pPr marL="1234070" indent="-137119">
              <a:spcBef>
                <a:spcPts val="1799"/>
              </a:spcBef>
              <a:defRPr sz="1400"/>
            </a:lvl5pPr>
          </a:lstStyle>
          <a:p>
            <a:pPr lvl="0"/>
            <a:r>
              <a:rPr lang="x-none" dirty="0"/>
              <a:t>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12" name="TextBox 11"/>
          <p:cNvSpPr txBox="1"/>
          <p:nvPr userDrawn="1"/>
        </p:nvSpPr>
        <p:spPr>
          <a:xfrm>
            <a:off x="397375" y="6490400"/>
            <a:ext cx="5468437" cy="230832"/>
          </a:xfrm>
          <a:prstGeom prst="rect">
            <a:avLst/>
          </a:prstGeom>
          <a:noFill/>
        </p:spPr>
        <p:txBody>
          <a:bodyPr wrap="none" lIns="0" rtlCol="0" anchor="ctr" anchorCtr="0">
            <a:noAutofit/>
          </a:bodyPr>
          <a:lstStyle/>
          <a:p>
            <a:pPr defTabSz="914126"/>
            <a:r>
              <a:rPr lang="en-US" sz="900" dirty="0">
                <a:solidFill>
                  <a:srgbClr val="23A2DC"/>
                </a:solidFill>
                <a:ea typeface="Montserrat" charset="0"/>
                <a:cs typeface="Montserrat" charset="0"/>
              </a:rPr>
              <a:t>W2Opure \ </a:t>
            </a:r>
            <a:fld id="{3E7DB552-F491-7542-9C5C-9B2286657205}" type="datetime3">
              <a:rPr lang="en-US" sz="900">
                <a:solidFill>
                  <a:srgbClr val="23A2DC"/>
                </a:solidFill>
                <a:ea typeface="Montserrat" charset="0"/>
                <a:cs typeface="Montserrat" charset="0"/>
              </a:rPr>
              <a:pPr defTabSz="914126"/>
              <a:t>20 May 2020</a:t>
            </a:fld>
            <a:r>
              <a:rPr lang="en-US" sz="900" dirty="0">
                <a:solidFill>
                  <a:srgbClr val="23A2DC"/>
                </a:solidFill>
                <a:ea typeface="Montserrat" charset="0"/>
                <a:cs typeface="Montserrat" charset="0"/>
              </a:rPr>
              <a:t> \ Proprietary and Confidential Property of W2O Group</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780" y="382187"/>
            <a:ext cx="851549" cy="375746"/>
          </a:xfrm>
          <a:prstGeom prst="rect">
            <a:avLst/>
          </a:prstGeom>
        </p:spPr>
      </p:pic>
      <p:sp>
        <p:nvSpPr>
          <p:cNvPr id="10" name="TextBox 9">
            <a:extLst>
              <a:ext uri="{FF2B5EF4-FFF2-40B4-BE49-F238E27FC236}">
                <a16:creationId xmlns:a16="http://schemas.microsoft.com/office/drawing/2014/main" id="{4ED8D5D0-AE7A-4FC4-885C-3A1AE99E0197}"/>
              </a:ext>
            </a:extLst>
          </p:cNvPr>
          <p:cNvSpPr txBox="1"/>
          <p:nvPr userDrawn="1"/>
        </p:nvSpPr>
        <p:spPr>
          <a:xfrm>
            <a:off x="359285" y="6490400"/>
            <a:ext cx="5468437" cy="230832"/>
          </a:xfrm>
          <a:prstGeom prst="rect">
            <a:avLst/>
          </a:prstGeom>
          <a:noFill/>
        </p:spPr>
        <p:txBody>
          <a:bodyPr wrap="none" lIns="0" rtlCol="0" anchor="ctr" anchorCtr="0">
            <a:noAutofit/>
          </a:bodyPr>
          <a:lstStyle/>
          <a:p>
            <a:pPr defTabSz="914126"/>
            <a:r>
              <a:rPr lang="en-US" sz="900" dirty="0">
                <a:solidFill>
                  <a:srgbClr val="FFFFFF"/>
                </a:solidFill>
                <a:ea typeface="Montserrat" charset="0"/>
                <a:cs typeface="Arial" panose="020B0604020202020204" pitchFamily="34" charset="0"/>
              </a:rPr>
              <a:t>W2O \ </a:t>
            </a:r>
            <a:fld id="{3E7DB552-F491-7542-9C5C-9B2286657205}" type="datetime3">
              <a:rPr lang="en-US" sz="900">
                <a:solidFill>
                  <a:srgbClr val="FFFFFF"/>
                </a:solidFill>
                <a:ea typeface="Montserrat" charset="0"/>
                <a:cs typeface="Arial" panose="020B0604020202020204" pitchFamily="34" charset="0"/>
              </a:rPr>
              <a:pPr defTabSz="914126"/>
              <a:t>20 May 2020</a:t>
            </a:fld>
            <a:r>
              <a:rPr lang="en-US" sz="900" dirty="0">
                <a:solidFill>
                  <a:srgbClr val="FFFFFF"/>
                </a:solidFill>
                <a:ea typeface="Montserrat" charset="0"/>
                <a:cs typeface="Arial" panose="020B0604020202020204" pitchFamily="34" charset="0"/>
              </a:rPr>
              <a:t> \ Proprietary and Confidential Property of W2O Group</a:t>
            </a:r>
          </a:p>
        </p:txBody>
      </p:sp>
      <p:pic>
        <p:nvPicPr>
          <p:cNvPr id="13" name="Graphic 12">
            <a:extLst>
              <a:ext uri="{FF2B5EF4-FFF2-40B4-BE49-F238E27FC236}">
                <a16:creationId xmlns:a16="http://schemas.microsoft.com/office/drawing/2014/main" id="{4E7186F8-AF23-40E7-B61D-E03A1A53324E}"/>
              </a:ext>
            </a:extLst>
          </p:cNvPr>
          <p:cNvPicPr>
            <a:picLocks noChangeAspect="1"/>
          </p:cNvPicPr>
          <p:nvPr userDrawn="1"/>
        </p:nvPicPr>
        <p:blipFill rotWithShape="1">
          <a:blip>
            <a:extLst>
              <a:ext uri="{28A0092B-C50C-407E-A947-70E740481C1C}">
                <a14:useLocalDpi xmlns:a14="http://schemas.microsoft.com/office/drawing/2010/main" val="0"/>
              </a:ext>
            </a:extLst>
          </a:blip>
          <a:srcRect l="7204" t="6232" r="87928" b="84904"/>
          <a:stretch/>
        </p:blipFill>
        <p:spPr>
          <a:xfrm>
            <a:off x="10018932" y="6004560"/>
            <a:ext cx="845722" cy="868680"/>
          </a:xfrm>
          <a:prstGeom prst="rect">
            <a:avLst/>
          </a:prstGeom>
        </p:spPr>
      </p:pic>
      <p:pic>
        <p:nvPicPr>
          <p:cNvPr id="14" name="Graphic 13">
            <a:extLst>
              <a:ext uri="{FF2B5EF4-FFF2-40B4-BE49-F238E27FC236}">
                <a16:creationId xmlns:a16="http://schemas.microsoft.com/office/drawing/2014/main" id="{38C22D5F-DE95-4D85-95CC-23B00E6FD6B2}"/>
              </a:ext>
            </a:extLst>
          </p:cNvPr>
          <p:cNvPicPr>
            <a:picLocks noChangeAspect="1"/>
          </p:cNvPicPr>
          <p:nvPr userDrawn="1"/>
        </p:nvPicPr>
        <p:blipFill rotWithShape="1">
          <a:blip>
            <a:extLst>
              <a:ext uri="{28A0092B-C50C-407E-A947-70E740481C1C}">
                <a14:useLocalDpi xmlns:a14="http://schemas.microsoft.com/office/drawing/2010/main" val="0"/>
              </a:ext>
            </a:extLst>
          </a:blip>
          <a:srcRect b="4505"/>
          <a:stretch/>
        </p:blipFill>
        <p:spPr>
          <a:xfrm>
            <a:off x="11075344" y="6050158"/>
            <a:ext cx="845723" cy="807843"/>
          </a:xfrm>
          <a:prstGeom prst="rect">
            <a:avLst/>
          </a:prstGeom>
        </p:spPr>
      </p:pic>
      <p:pic>
        <p:nvPicPr>
          <p:cNvPr id="15" name="Graphic 14">
            <a:extLst>
              <a:ext uri="{FF2B5EF4-FFF2-40B4-BE49-F238E27FC236}">
                <a16:creationId xmlns:a16="http://schemas.microsoft.com/office/drawing/2014/main" id="{450CCB7F-41C0-4949-A706-AE78460A859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003443" y="6052990"/>
            <a:ext cx="804800" cy="805010"/>
          </a:xfrm>
          <a:prstGeom prst="rect">
            <a:avLst/>
          </a:prstGeom>
        </p:spPr>
      </p:pic>
      <p:sp>
        <p:nvSpPr>
          <p:cNvPr id="17" name="TextBox 16">
            <a:extLst>
              <a:ext uri="{FF2B5EF4-FFF2-40B4-BE49-F238E27FC236}">
                <a16:creationId xmlns:a16="http://schemas.microsoft.com/office/drawing/2014/main" id="{C8921544-1725-44B5-8045-EBA9C8E716A3}"/>
              </a:ext>
            </a:extLst>
          </p:cNvPr>
          <p:cNvSpPr txBox="1"/>
          <p:nvPr userDrawn="1"/>
        </p:nvSpPr>
        <p:spPr>
          <a:xfrm>
            <a:off x="359285" y="2706624"/>
            <a:ext cx="10448870" cy="1179576"/>
          </a:xfrm>
          <a:prstGeom prst="rect">
            <a:avLst/>
          </a:prstGeom>
        </p:spPr>
        <p:txBody>
          <a:bodyPr vert="horz" lIns="0" tIns="60909" rIns="121819" bIns="60909" rtlCol="0" anchor="ctr" anchorCtr="0">
            <a:noAutofit/>
          </a:bodyPr>
          <a:lstStyle>
            <a:lvl1pPr lvl="0" indent="0" defTabSz="609265">
              <a:spcBef>
                <a:spcPts val="600"/>
              </a:spcBef>
              <a:buClr>
                <a:schemeClr val="accent2"/>
              </a:buClr>
              <a:buFontTx/>
              <a:buNone/>
              <a:defRPr sz="4800" b="0" i="0" baseline="0">
                <a:solidFill>
                  <a:schemeClr val="bg1"/>
                </a:solidFill>
                <a:latin typeface="Rokkitt"/>
                <a:cs typeface="Rokkitt"/>
              </a:defRPr>
            </a:lvl1pPr>
            <a:lvl2pPr marL="77724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2pPr>
            <a:lvl3pPr marL="132588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3pPr>
            <a:lvl4pPr marL="187452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4pPr>
            <a:lvl5pPr marL="2423160" indent="-228516" defTabSz="609265">
              <a:spcBef>
                <a:spcPts val="600"/>
              </a:spcBef>
              <a:buClr>
                <a:schemeClr val="accent2"/>
              </a:buClr>
              <a:buFont typeface="Arial" charset="0"/>
              <a:buChar char="•"/>
              <a:defRPr b="0" i="0">
                <a:solidFill>
                  <a:schemeClr val="tx1">
                    <a:lumMod val="75000"/>
                    <a:lumOff val="25000"/>
                  </a:schemeClr>
                </a:solidFill>
                <a:latin typeface="Montserrat"/>
                <a:cs typeface="Montserrat"/>
              </a:defRPr>
            </a:lvl5pPr>
            <a:lvl6pPr marL="3350953" indent="-304639" defTabSz="609265">
              <a:spcBef>
                <a:spcPct val="20000"/>
              </a:spcBef>
              <a:buFont typeface="Arial"/>
              <a:buChar char="•"/>
              <a:defRPr sz="2700"/>
            </a:lvl6pPr>
            <a:lvl7pPr marL="3960219" indent="-304639" defTabSz="609265">
              <a:spcBef>
                <a:spcPct val="20000"/>
              </a:spcBef>
              <a:buFont typeface="Arial"/>
              <a:buChar char="•"/>
              <a:defRPr sz="2700"/>
            </a:lvl7pPr>
            <a:lvl8pPr marL="4569484" indent="-304639" defTabSz="609265">
              <a:spcBef>
                <a:spcPct val="20000"/>
              </a:spcBef>
              <a:buFont typeface="Arial"/>
              <a:buChar char="•"/>
              <a:defRPr sz="2700"/>
            </a:lvl8pPr>
            <a:lvl9pPr marL="5178750" indent="-304639" defTabSz="609265">
              <a:spcBef>
                <a:spcPct val="20000"/>
              </a:spcBef>
              <a:buFont typeface="Arial"/>
              <a:buChar char="•"/>
              <a:defRPr sz="2700"/>
            </a:lvl9pPr>
          </a:lstStyle>
          <a:p>
            <a:pPr>
              <a:buClr>
                <a:srgbClr val="002B3F"/>
              </a:buClr>
            </a:pPr>
            <a:r>
              <a:rPr lang="en-US" sz="4799" dirty="0">
                <a:solidFill>
                  <a:srgbClr val="FFFFFF"/>
                </a:solidFill>
                <a:latin typeface="Rokkitt" pitchFamily="2" charset="77"/>
                <a:cs typeface="Arial" panose="020B0604020202020204" pitchFamily="34" charset="0"/>
              </a:rPr>
              <a:t>Thank</a:t>
            </a:r>
            <a:r>
              <a:rPr lang="en-US" sz="4799" dirty="0">
                <a:solidFill>
                  <a:srgbClr val="FFFFFF"/>
                </a:solidFill>
                <a:latin typeface="Montserrat" pitchFamily="2" charset="77"/>
                <a:cs typeface="Arial" panose="020B0604020202020204" pitchFamily="34" charset="0"/>
              </a:rPr>
              <a:t> </a:t>
            </a:r>
            <a:r>
              <a:rPr lang="en-US" sz="4799" dirty="0">
                <a:solidFill>
                  <a:srgbClr val="FFFFFF"/>
                </a:solidFill>
                <a:latin typeface="Rokkitt" pitchFamily="2" charset="77"/>
                <a:cs typeface="Arial" panose="020B0604020202020204" pitchFamily="34" charset="0"/>
              </a:rPr>
              <a:t>You</a:t>
            </a:r>
          </a:p>
        </p:txBody>
      </p:sp>
      <p:sp>
        <p:nvSpPr>
          <p:cNvPr id="18" name="Text Placeholder 28">
            <a:extLst>
              <a:ext uri="{FF2B5EF4-FFF2-40B4-BE49-F238E27FC236}">
                <a16:creationId xmlns:a16="http://schemas.microsoft.com/office/drawing/2014/main" id="{1B8BD1E9-8281-4266-BAEA-883D695DDF86}"/>
              </a:ext>
            </a:extLst>
          </p:cNvPr>
          <p:cNvSpPr>
            <a:spLocks noGrp="1"/>
          </p:cNvSpPr>
          <p:nvPr>
            <p:ph type="body" sz="quarter" idx="13" hasCustomPrompt="1"/>
          </p:nvPr>
        </p:nvSpPr>
        <p:spPr>
          <a:xfrm>
            <a:off x="359285" y="3995928"/>
            <a:ext cx="9754107" cy="521208"/>
          </a:xfrm>
          <a:prstGeom prst="rect">
            <a:avLst/>
          </a:prstGeom>
        </p:spPr>
        <p:txBody>
          <a:bodyPr lIns="0" tIns="64008" rIns="118872" bIns="64008" anchor="ctr"/>
          <a:lstStyle>
            <a:lvl1pPr marL="0" indent="0">
              <a:buNone/>
              <a:defRPr sz="1799" b="0" i="0">
                <a:solidFill>
                  <a:schemeClr val="bg1"/>
                </a:solidFill>
                <a:latin typeface="Montserrat" pitchFamily="2" charset="77"/>
              </a:defRPr>
            </a:lvl1pPr>
          </a:lstStyle>
          <a:p>
            <a:pPr lvl="0"/>
            <a:r>
              <a:rPr lang="en-US" dirty="0"/>
              <a:t>Lorem ipsum dot solar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9" name="Rectangle 8"/>
          <p:cNvSpPr/>
          <p:nvPr userDrawn="1"/>
        </p:nvSpPr>
        <p:spPr>
          <a:xfrm>
            <a:off x="5332411" y="0"/>
            <a:ext cx="6856413" cy="6872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a:endParaRPr>
          </a:p>
        </p:txBody>
      </p:sp>
      <p:sp>
        <p:nvSpPr>
          <p:cNvPr id="2" name="Title 1"/>
          <p:cNvSpPr>
            <a:spLocks noGrp="1"/>
          </p:cNvSpPr>
          <p:nvPr>
            <p:ph type="title" hasCustomPrompt="1"/>
          </p:nvPr>
        </p:nvSpPr>
        <p:spPr>
          <a:xfrm>
            <a:off x="397375" y="274651"/>
            <a:ext cx="4532603" cy="914759"/>
          </a:xfrm>
        </p:spPr>
        <p:txBody>
          <a:bodyPr/>
          <a:lstStyle>
            <a:lvl1pPr>
              <a:defRPr>
                <a:solidFill>
                  <a:schemeClr val="accent2"/>
                </a:solidFill>
              </a:defRPr>
            </a:lvl1pPr>
          </a:lstStyle>
          <a:p>
            <a:r>
              <a:rPr lang="x-none" dirty="0"/>
              <a:t>Master title style</a:t>
            </a:r>
            <a:endParaRPr lang="en-US" dirty="0"/>
          </a:p>
        </p:txBody>
      </p:sp>
      <p:sp>
        <p:nvSpPr>
          <p:cNvPr id="5" name="TextBox 4"/>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rgbClr val="23A2DC"/>
                </a:solidFill>
                <a:latin typeface="Montserrat" charset="0"/>
                <a:ea typeface="Montserrat" charset="0"/>
                <a:cs typeface="Montserrat" charset="0"/>
              </a:rPr>
              <a:t>Pg. </a:t>
            </a:r>
            <a:fld id="{1E28CF6B-2183-924A-A57B-4622D0AEFE26}" type="slidenum">
              <a:rPr lang="en-US" sz="900" smtClean="0">
                <a:solidFill>
                  <a:srgbClr val="23A2DC"/>
                </a:solidFill>
                <a:latin typeface="Montserrat" charset="0"/>
                <a:ea typeface="Montserrat" charset="0"/>
                <a:cs typeface="Montserrat" charset="0"/>
              </a:rPr>
              <a:pPr/>
              <a:t>‹#›</a:t>
            </a:fld>
            <a:endParaRPr lang="en-US" sz="900" dirty="0">
              <a:solidFill>
                <a:srgbClr val="23A2DC"/>
              </a:solidFill>
              <a:latin typeface="Montserrat" charset="0"/>
              <a:ea typeface="Montserrat" charset="0"/>
              <a:cs typeface="Montserrat" charset="0"/>
            </a:endParaRPr>
          </a:p>
        </p:txBody>
      </p:sp>
      <p:sp>
        <p:nvSpPr>
          <p:cNvPr id="8" name="Content Placeholder 3"/>
          <p:cNvSpPr>
            <a:spLocks noGrp="1"/>
          </p:cNvSpPr>
          <p:nvPr>
            <p:ph sz="quarter" idx="11" hasCustomPrompt="1"/>
          </p:nvPr>
        </p:nvSpPr>
        <p:spPr>
          <a:xfrm>
            <a:off x="10895012" y="688258"/>
            <a:ext cx="812749" cy="5590633"/>
          </a:xfrm>
        </p:spPr>
        <p:txBody>
          <a:bodyPr/>
          <a:lstStyle>
            <a:lvl1pPr marL="0" indent="0">
              <a:spcBef>
                <a:spcPts val="1800"/>
              </a:spcBef>
              <a:buNone/>
              <a:defRPr sz="1600"/>
            </a:lvl1pPr>
            <a:lvl2pPr marL="137160" indent="-137160">
              <a:spcBef>
                <a:spcPts val="1800"/>
              </a:spcBef>
              <a:defRPr sz="1400"/>
            </a:lvl2pPr>
            <a:lvl3pPr marL="502920" indent="-137160">
              <a:spcBef>
                <a:spcPts val="1800"/>
              </a:spcBef>
              <a:defRPr sz="1400"/>
            </a:lvl3pPr>
            <a:lvl4pPr marL="868680" indent="-137160">
              <a:spcBef>
                <a:spcPts val="1800"/>
              </a:spcBef>
              <a:defRPr sz="1400"/>
            </a:lvl4pPr>
            <a:lvl5pPr marL="1234440" indent="-137160">
              <a:spcBef>
                <a:spcPts val="1800"/>
              </a:spcBef>
              <a:defRPr sz="1400"/>
            </a:lvl5pPr>
          </a:lstStyle>
          <a:p>
            <a:pPr lvl="0"/>
            <a:r>
              <a:rPr lang="en-US" dirty="0"/>
              <a:t>Page#</a:t>
            </a:r>
          </a:p>
        </p:txBody>
      </p:sp>
      <p:sp>
        <p:nvSpPr>
          <p:cNvPr id="7" name="Content Placeholder 3"/>
          <p:cNvSpPr>
            <a:spLocks noGrp="1"/>
          </p:cNvSpPr>
          <p:nvPr>
            <p:ph sz="quarter" idx="12" hasCustomPrompt="1"/>
          </p:nvPr>
        </p:nvSpPr>
        <p:spPr>
          <a:xfrm>
            <a:off x="5789612" y="685800"/>
            <a:ext cx="4910813" cy="5590633"/>
          </a:xfrm>
        </p:spPr>
        <p:txBody>
          <a:bodyPr/>
          <a:lstStyle>
            <a:lvl1pPr marL="0" indent="0">
              <a:spcBef>
                <a:spcPts val="1800"/>
              </a:spcBef>
              <a:buNone/>
              <a:defRPr sz="1600"/>
            </a:lvl1pPr>
            <a:lvl2pPr marL="137160" indent="-137160">
              <a:spcBef>
                <a:spcPts val="1800"/>
              </a:spcBef>
              <a:defRPr sz="1400"/>
            </a:lvl2pPr>
            <a:lvl3pPr marL="502920" indent="-137160">
              <a:spcBef>
                <a:spcPts val="1800"/>
              </a:spcBef>
              <a:defRPr sz="1400"/>
            </a:lvl3pPr>
            <a:lvl4pPr marL="868680" indent="-137160">
              <a:spcBef>
                <a:spcPts val="1800"/>
              </a:spcBef>
              <a:defRPr sz="1400"/>
            </a:lvl4pPr>
            <a:lvl5pPr marL="1234440" indent="-137160">
              <a:spcBef>
                <a:spcPts val="1800"/>
              </a:spcBef>
              <a:defRPr sz="1400"/>
            </a:lvl5pPr>
          </a:lstStyle>
          <a:p>
            <a:pPr lvl="0"/>
            <a:r>
              <a:rPr lang="x-none" dirty="0"/>
              <a:t>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11" name="TextBox 10"/>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rgbClr val="23A2DC"/>
                </a:solidFill>
                <a:latin typeface="Montserrat" charset="0"/>
                <a:ea typeface="Montserrat" charset="0"/>
                <a:cs typeface="Montserrat" charset="0"/>
              </a:rPr>
              <a:t>W2O \ </a:t>
            </a:r>
            <a:fld id="{3E7DB552-F491-7542-9C5C-9B2286657205}" type="datetime3">
              <a:rPr lang="en-US" sz="900" smtClean="0">
                <a:solidFill>
                  <a:srgbClr val="23A2DC"/>
                </a:solidFill>
                <a:latin typeface="Montserrat" charset="0"/>
                <a:ea typeface="Montserrat" charset="0"/>
                <a:cs typeface="Montserrat" charset="0"/>
              </a:rPr>
              <a:t>20 May 2020</a:t>
            </a:fld>
            <a:r>
              <a:rPr lang="en-US" sz="900" dirty="0">
                <a:solidFill>
                  <a:srgbClr val="23A2DC"/>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399919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One Line Headlines">
    <p:spTree>
      <p:nvGrpSpPr>
        <p:cNvPr id="1" name=""/>
        <p:cNvGrpSpPr/>
        <p:nvPr/>
      </p:nvGrpSpPr>
      <p:grpSpPr>
        <a:xfrm>
          <a:off x="0" y="0"/>
          <a:ext cx="0" cy="0"/>
          <a:chOff x="0" y="0"/>
          <a:chExt cx="0" cy="0"/>
        </a:xfrm>
      </p:grpSpPr>
      <p:sp>
        <p:nvSpPr>
          <p:cNvPr id="2" name="Title 1"/>
          <p:cNvSpPr>
            <a:spLocks noGrp="1"/>
          </p:cNvSpPr>
          <p:nvPr>
            <p:ph type="title"/>
          </p:nvPr>
        </p:nvSpPr>
        <p:spPr>
          <a:xfrm>
            <a:off x="397375" y="274651"/>
            <a:ext cx="10974175" cy="563549"/>
          </a:xfrm>
        </p:spPr>
        <p:txBody>
          <a:bodyPr/>
          <a:lstStyle>
            <a:lvl1pPr>
              <a:defRPr sz="3200">
                <a:solidFill>
                  <a:schemeClr val="accent4"/>
                </a:solidFill>
              </a:defRPr>
            </a:lvl1pPr>
          </a:lstStyle>
          <a:p>
            <a:r>
              <a:rPr lang="x-none" dirty="0"/>
              <a:t>Click to edit Master title style</a:t>
            </a:r>
            <a:endParaRPr lang="en-US" dirty="0"/>
          </a:p>
        </p:txBody>
      </p:sp>
      <p:sp>
        <p:nvSpPr>
          <p:cNvPr id="4" name="Content Placeholder 3"/>
          <p:cNvSpPr>
            <a:spLocks noGrp="1"/>
          </p:cNvSpPr>
          <p:nvPr>
            <p:ph sz="quarter" idx="10"/>
          </p:nvPr>
        </p:nvSpPr>
        <p:spPr>
          <a:xfrm>
            <a:off x="397375" y="1579562"/>
            <a:ext cx="10974175" cy="4285721"/>
          </a:xfrm>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cxnSp>
        <p:nvCxnSpPr>
          <p:cNvPr id="8" name="Straight Connector 7"/>
          <p:cNvCxnSpPr/>
          <p:nvPr userDrawn="1"/>
        </p:nvCxnSpPr>
        <p:spPr>
          <a:xfrm>
            <a:off x="397375" y="1025059"/>
            <a:ext cx="11183437"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Two Line Head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375" y="274651"/>
            <a:ext cx="10974175" cy="563549"/>
          </a:xfrm>
        </p:spPr>
        <p:txBody>
          <a:bodyPr/>
          <a:lstStyle>
            <a:lvl1pPr>
              <a:lnSpc>
                <a:spcPts val="3620"/>
              </a:lnSpc>
              <a:defRPr sz="3200" baseline="0">
                <a:solidFill>
                  <a:schemeClr val="accent4"/>
                </a:solidFill>
              </a:defRPr>
            </a:lvl1pPr>
          </a:lstStyle>
          <a:p>
            <a:r>
              <a:rPr lang="en-US" dirty="0"/>
              <a:t>Use This Slide When You Have A Longer Headline Requiring A Second Line</a:t>
            </a:r>
          </a:p>
        </p:txBody>
      </p:sp>
      <p:sp>
        <p:nvSpPr>
          <p:cNvPr id="4" name="Content Placeholder 3"/>
          <p:cNvSpPr>
            <a:spLocks noGrp="1"/>
          </p:cNvSpPr>
          <p:nvPr>
            <p:ph sz="quarter" idx="10"/>
          </p:nvPr>
        </p:nvSpPr>
        <p:spPr>
          <a:xfrm>
            <a:off x="397375" y="1579562"/>
            <a:ext cx="10974175" cy="4285721"/>
          </a:xfrm>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cxnSp>
        <p:nvCxnSpPr>
          <p:cNvPr id="7" name="Straight Connector 6"/>
          <p:cNvCxnSpPr/>
          <p:nvPr userDrawn="1"/>
        </p:nvCxnSpPr>
        <p:spPr>
          <a:xfrm>
            <a:off x="397375" y="1498788"/>
            <a:ext cx="11183437" cy="0"/>
          </a:xfrm>
          <a:prstGeom prst="line">
            <a:avLst/>
          </a:prstGeom>
          <a:ln w="6350">
            <a:solidFill>
              <a:schemeClr val="tx2">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8" Type="http://schemas.openxmlformats.org/officeDocument/2006/relationships/slideLayout" Target="../slideLayouts/slideLayout34.xml"/><Relationship Id="rId3"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397375" y="274651"/>
            <a:ext cx="10974175" cy="914759"/>
          </a:xfrm>
          <a:prstGeom prst="rect">
            <a:avLst/>
          </a:prstGeom>
        </p:spPr>
        <p:txBody>
          <a:bodyPr vert="horz" lIns="0" tIns="60925" rIns="121851" bIns="60925" rtlCol="0" anchor="t" anchorCtr="0">
            <a:noAutofit/>
          </a:bodyPr>
          <a:lstStyle/>
          <a:p>
            <a:r>
              <a:rPr lang="en-US" dirty="0"/>
              <a:t>Master title style</a:t>
            </a:r>
          </a:p>
        </p:txBody>
      </p:sp>
      <p:sp>
        <p:nvSpPr>
          <p:cNvPr id="24" name="Text Placeholder 2"/>
          <p:cNvSpPr>
            <a:spLocks noGrp="1"/>
          </p:cNvSpPr>
          <p:nvPr>
            <p:ph type="body" idx="1"/>
          </p:nvPr>
        </p:nvSpPr>
        <p:spPr>
          <a:xfrm>
            <a:off x="397375" y="1547284"/>
            <a:ext cx="10974175" cy="4318000"/>
          </a:xfrm>
          <a:prstGeom prst="rect">
            <a:avLst/>
          </a:prstGeom>
        </p:spPr>
        <p:txBody>
          <a:bodyPr vert="horz" lIns="0" tIns="60925" rIns="121851" bIns="60925" rtlCol="0">
            <a:no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89962" y="6490400"/>
            <a:ext cx="2990850" cy="230832"/>
          </a:xfrm>
          <a:prstGeom prst="rect">
            <a:avLst/>
          </a:prstGeom>
          <a:noFill/>
        </p:spPr>
        <p:txBody>
          <a:bodyPr wrap="square" lIns="0" rIns="0" rtlCol="0">
            <a:spAutoFit/>
          </a:bodyPr>
          <a:lstStyle/>
          <a:p>
            <a:pPr algn="r"/>
            <a:r>
              <a:rPr lang="en-US" sz="900" dirty="0">
                <a:solidFill>
                  <a:schemeClr val="bg1">
                    <a:lumMod val="50000"/>
                  </a:schemeClr>
                </a:solidFill>
                <a:latin typeface="Montserrat" charset="0"/>
                <a:ea typeface="Montserrat" charset="0"/>
                <a:cs typeface="Montserrat" charset="0"/>
              </a:rPr>
              <a:t>Pg. </a:t>
            </a:r>
            <a:fld id="{1E28CF6B-2183-924A-A57B-4622D0AEFE26}" type="slidenum">
              <a:rPr lang="en-US" sz="900" smtClean="0">
                <a:solidFill>
                  <a:schemeClr val="bg1">
                    <a:lumMod val="50000"/>
                  </a:schemeClr>
                </a:solidFill>
                <a:latin typeface="Montserrat" charset="0"/>
                <a:ea typeface="Montserrat" charset="0"/>
                <a:cs typeface="Montserrat" charset="0"/>
              </a:rPr>
              <a:pPr/>
              <a:t>‹#›</a:t>
            </a:fld>
            <a:endParaRPr lang="en-US" sz="900" dirty="0">
              <a:solidFill>
                <a:schemeClr val="bg1">
                  <a:lumMod val="50000"/>
                </a:schemeClr>
              </a:solidFill>
              <a:latin typeface="Montserrat" charset="0"/>
              <a:ea typeface="Montserrat" charset="0"/>
              <a:cs typeface="Montserrat" charset="0"/>
            </a:endParaRPr>
          </a:p>
        </p:txBody>
      </p:sp>
      <p:sp>
        <p:nvSpPr>
          <p:cNvPr id="9" name="TextBox 8"/>
          <p:cNvSpPr txBox="1"/>
          <p:nvPr userDrawn="1"/>
        </p:nvSpPr>
        <p:spPr>
          <a:xfrm>
            <a:off x="397374" y="6490400"/>
            <a:ext cx="5468437" cy="230832"/>
          </a:xfrm>
          <a:prstGeom prst="rect">
            <a:avLst/>
          </a:prstGeom>
          <a:noFill/>
        </p:spPr>
        <p:txBody>
          <a:bodyPr wrap="none" lIns="0" rtlCol="0" anchor="ctr" anchorCtr="0">
            <a:noAutofit/>
          </a:bodyPr>
          <a:lstStyle/>
          <a:p>
            <a:r>
              <a:rPr lang="en-US" sz="900" dirty="0">
                <a:solidFill>
                  <a:schemeClr val="bg1">
                    <a:lumMod val="50000"/>
                  </a:schemeClr>
                </a:solidFill>
                <a:latin typeface="Montserrat" charset="0"/>
                <a:ea typeface="Montserrat" charset="0"/>
                <a:cs typeface="Montserrat" charset="0"/>
              </a:rPr>
              <a:t>W2O \ </a:t>
            </a:r>
            <a:fld id="{3E7DB552-F491-7542-9C5C-9B2286657205}" type="datetime3">
              <a:rPr lang="en-US" sz="900" smtClean="0">
                <a:solidFill>
                  <a:schemeClr val="bg1">
                    <a:lumMod val="50000"/>
                  </a:schemeClr>
                </a:solidFill>
                <a:latin typeface="Montserrat" charset="0"/>
                <a:ea typeface="Montserrat" charset="0"/>
                <a:cs typeface="Montserrat" charset="0"/>
              </a:rPr>
              <a:t>20 May 2020</a:t>
            </a:fld>
            <a:r>
              <a:rPr lang="en-US" sz="900" dirty="0">
                <a:solidFill>
                  <a:schemeClr val="bg1">
                    <a:lumMod val="50000"/>
                  </a:schemeClr>
                </a:solidFill>
                <a:latin typeface="Montserrat" charset="0"/>
                <a:ea typeface="Montserrat" charset="0"/>
                <a:cs typeface="Montserrat" charset="0"/>
              </a:rPr>
              <a:t> \ Proprietary and Confidential Property of W2O Group</a:t>
            </a:r>
          </a:p>
        </p:txBody>
      </p:sp>
    </p:spTree>
    <p:extLst>
      <p:ext uri="{BB962C8B-B14F-4D97-AF65-F5344CB8AC3E}">
        <p14:creationId xmlns:p14="http://schemas.microsoft.com/office/powerpoint/2010/main" val="1274298404"/>
      </p:ext>
    </p:extLst>
  </p:cSld>
  <p:clrMap bg1="lt1" tx1="dk1" bg2="lt2" tx2="dk2" accent1="accent1" accent2="accent2" accent3="accent3" accent4="accent4" accent5="accent5" accent6="accent6" hlink="hlink" folHlink="folHlink"/>
  <p:sldLayoutIdLst>
    <p:sldLayoutId id="2147493561" r:id="rId1"/>
    <p:sldLayoutId id="2147493466" r:id="rId2"/>
    <p:sldLayoutId id="2147493544" r:id="rId3"/>
    <p:sldLayoutId id="2147493524" r:id="rId4"/>
    <p:sldLayoutId id="2147493560" r:id="rId5"/>
    <p:sldLayoutId id="2147493553" r:id="rId6"/>
    <p:sldLayoutId id="2147493550" r:id="rId7"/>
    <p:sldLayoutId id="2147493564" r:id="rId8"/>
    <p:sldLayoutId id="2147493565" r:id="rId9"/>
    <p:sldLayoutId id="2147493566" r:id="rId10"/>
    <p:sldLayoutId id="2147493569" r:id="rId11"/>
    <p:sldLayoutId id="2147493576" r:id="rId12"/>
    <p:sldLayoutId id="2147493570" r:id="rId13"/>
    <p:sldLayoutId id="2147493573" r:id="rId14"/>
    <p:sldLayoutId id="2147493577" r:id="rId15"/>
    <p:sldLayoutId id="2147493578" r:id="rId16"/>
    <p:sldLayoutId id="2147493574" r:id="rId17"/>
    <p:sldLayoutId id="2147493558" r:id="rId18"/>
    <p:sldLayoutId id="2147493536" r:id="rId19"/>
    <p:sldLayoutId id="2147493559" r:id="rId20"/>
    <p:sldLayoutId id="2147493539" r:id="rId21"/>
    <p:sldLayoutId id="2147493540" r:id="rId22"/>
    <p:sldLayoutId id="2147493549" r:id="rId23"/>
    <p:sldLayoutId id="2147493543" r:id="rId24"/>
    <p:sldLayoutId id="2147493602" r:id="rId25"/>
    <p:sldLayoutId id="2147493603" r:id="rId26"/>
  </p:sldLayoutIdLst>
  <p:hf hdr="0" ftr="0" dt="0"/>
  <p:txStyles>
    <p:titleStyle>
      <a:lvl1pPr algn="l" defTabSz="609265" rtl="0" eaLnBrk="1" latinLnBrk="0" hangingPunct="1">
        <a:lnSpc>
          <a:spcPct val="80000"/>
        </a:lnSpc>
        <a:spcBef>
          <a:spcPct val="0"/>
        </a:spcBef>
        <a:buNone/>
        <a:defRPr sz="3200" b="0" i="0" kern="1200" cap="none">
          <a:solidFill>
            <a:schemeClr val="accent4"/>
          </a:solidFill>
          <a:latin typeface="Rokkitt"/>
          <a:ea typeface="+mj-ea"/>
          <a:cs typeface="Rokkitt"/>
        </a:defRPr>
      </a:lvl1pPr>
    </p:titleStyle>
    <p:bodyStyle>
      <a:lvl1pPr marL="228516" indent="-228516" algn="l" defTabSz="609265" rtl="0" eaLnBrk="1" latinLnBrk="0" hangingPunct="1">
        <a:spcBef>
          <a:spcPts val="600"/>
        </a:spcBef>
        <a:buClr>
          <a:schemeClr val="accent2"/>
        </a:buClr>
        <a:buFont typeface="Arial" charset="0"/>
        <a:buChar char="•"/>
        <a:defRPr sz="2000" b="0" i="0" kern="1200">
          <a:solidFill>
            <a:schemeClr val="tx2"/>
          </a:solidFill>
          <a:latin typeface="Montserrat Light"/>
          <a:ea typeface="+mn-ea"/>
          <a:cs typeface="Montserrat Light"/>
        </a:defRPr>
      </a:lvl1pPr>
      <a:lvl2pPr marL="777240" indent="-228516" algn="l" defTabSz="609265" rtl="0" eaLnBrk="1" latinLnBrk="0" hangingPunct="1">
        <a:spcBef>
          <a:spcPts val="600"/>
        </a:spcBef>
        <a:buClr>
          <a:schemeClr val="accent2"/>
        </a:buClr>
        <a:buFont typeface="Arial" charset="0"/>
        <a:buChar char="•"/>
        <a:defRPr sz="1800" b="0" i="0" kern="1200">
          <a:solidFill>
            <a:schemeClr val="tx2"/>
          </a:solidFill>
          <a:latin typeface="Montserrat Light"/>
          <a:ea typeface="+mn-ea"/>
          <a:cs typeface="Montserrat Light"/>
        </a:defRPr>
      </a:lvl2pPr>
      <a:lvl3pPr marL="1325880" indent="-228516" algn="l" defTabSz="609265" rtl="0" eaLnBrk="1" latinLnBrk="0" hangingPunct="1">
        <a:spcBef>
          <a:spcPts val="600"/>
        </a:spcBef>
        <a:buClr>
          <a:schemeClr val="accent2"/>
        </a:buClr>
        <a:buFont typeface="Arial" charset="0"/>
        <a:buChar char="•"/>
        <a:defRPr sz="1800" b="0" i="0" kern="1200">
          <a:solidFill>
            <a:schemeClr val="tx2"/>
          </a:solidFill>
          <a:latin typeface="Montserrat Light"/>
          <a:ea typeface="+mn-ea"/>
          <a:cs typeface="Montserrat Light"/>
        </a:defRPr>
      </a:lvl3pPr>
      <a:lvl4pPr marL="1874520" indent="-228516" algn="l" defTabSz="609265" rtl="0" eaLnBrk="1" latinLnBrk="0" hangingPunct="1">
        <a:spcBef>
          <a:spcPts val="600"/>
        </a:spcBef>
        <a:buClr>
          <a:schemeClr val="accent2"/>
        </a:buClr>
        <a:buFont typeface="Arial" charset="0"/>
        <a:buChar char="•"/>
        <a:defRPr sz="1800" b="0" i="0" kern="1200">
          <a:solidFill>
            <a:schemeClr val="tx2"/>
          </a:solidFill>
          <a:latin typeface="Montserrat Light"/>
          <a:ea typeface="+mn-ea"/>
          <a:cs typeface="Montserrat Light"/>
        </a:defRPr>
      </a:lvl4pPr>
      <a:lvl5pPr marL="2423160" indent="-228516" algn="l" defTabSz="609265" rtl="0" eaLnBrk="1" latinLnBrk="0" hangingPunct="1">
        <a:spcBef>
          <a:spcPts val="600"/>
        </a:spcBef>
        <a:buClr>
          <a:schemeClr val="accent2"/>
        </a:buClr>
        <a:buFont typeface="Arial" charset="0"/>
        <a:buChar char="•"/>
        <a:defRPr sz="1800" b="0" i="0" kern="1200">
          <a:solidFill>
            <a:schemeClr val="tx2"/>
          </a:solidFill>
          <a:latin typeface="Montserrat Light"/>
          <a:ea typeface="+mn-ea"/>
          <a:cs typeface="Montserrat Light"/>
        </a:defRPr>
      </a:lvl5pPr>
      <a:lvl6pPr marL="3350953" indent="-304639" algn="l" defTabSz="609265" rtl="0" eaLnBrk="1" latinLnBrk="0" hangingPunct="1">
        <a:spcBef>
          <a:spcPct val="20000"/>
        </a:spcBef>
        <a:buFont typeface="Arial"/>
        <a:buChar char="•"/>
        <a:defRPr sz="2700" kern="1200">
          <a:solidFill>
            <a:schemeClr val="tx1"/>
          </a:solidFill>
          <a:latin typeface="+mn-lt"/>
          <a:ea typeface="+mn-ea"/>
          <a:cs typeface="+mn-cs"/>
        </a:defRPr>
      </a:lvl6pPr>
      <a:lvl7pPr marL="3960219" indent="-304639" algn="l" defTabSz="609265" rtl="0" eaLnBrk="1" latinLnBrk="0" hangingPunct="1">
        <a:spcBef>
          <a:spcPct val="20000"/>
        </a:spcBef>
        <a:buFont typeface="Arial"/>
        <a:buChar char="•"/>
        <a:defRPr sz="2700" kern="1200">
          <a:solidFill>
            <a:schemeClr val="tx1"/>
          </a:solidFill>
          <a:latin typeface="+mn-lt"/>
          <a:ea typeface="+mn-ea"/>
          <a:cs typeface="+mn-cs"/>
        </a:defRPr>
      </a:lvl7pPr>
      <a:lvl8pPr marL="4569484" indent="-304639" algn="l" defTabSz="609265" rtl="0" eaLnBrk="1" latinLnBrk="0" hangingPunct="1">
        <a:spcBef>
          <a:spcPct val="20000"/>
        </a:spcBef>
        <a:buFont typeface="Arial"/>
        <a:buChar char="•"/>
        <a:defRPr sz="2700" kern="1200">
          <a:solidFill>
            <a:schemeClr val="tx1"/>
          </a:solidFill>
          <a:latin typeface="+mn-lt"/>
          <a:ea typeface="+mn-ea"/>
          <a:cs typeface="+mn-cs"/>
        </a:defRPr>
      </a:lvl8pPr>
      <a:lvl9pPr marL="5178750" indent="-304639" algn="l" defTabSz="60926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65" rtl="0" eaLnBrk="1" latinLnBrk="0" hangingPunct="1">
        <a:defRPr sz="2400" kern="1200">
          <a:solidFill>
            <a:schemeClr val="tx1"/>
          </a:solidFill>
          <a:latin typeface="+mn-lt"/>
          <a:ea typeface="+mn-ea"/>
          <a:cs typeface="+mn-cs"/>
        </a:defRPr>
      </a:lvl1pPr>
      <a:lvl2pPr marL="609265" algn="l" defTabSz="609265" rtl="0" eaLnBrk="1" latinLnBrk="0" hangingPunct="1">
        <a:defRPr sz="2400" kern="1200">
          <a:solidFill>
            <a:schemeClr val="tx1"/>
          </a:solidFill>
          <a:latin typeface="+mn-lt"/>
          <a:ea typeface="+mn-ea"/>
          <a:cs typeface="+mn-cs"/>
        </a:defRPr>
      </a:lvl2pPr>
      <a:lvl3pPr marL="1218531" algn="l" defTabSz="609265" rtl="0" eaLnBrk="1" latinLnBrk="0" hangingPunct="1">
        <a:defRPr sz="2400" kern="1200">
          <a:solidFill>
            <a:schemeClr val="tx1"/>
          </a:solidFill>
          <a:latin typeface="+mn-lt"/>
          <a:ea typeface="+mn-ea"/>
          <a:cs typeface="+mn-cs"/>
        </a:defRPr>
      </a:lvl3pPr>
      <a:lvl4pPr marL="1827796" algn="l" defTabSz="609265" rtl="0" eaLnBrk="1" latinLnBrk="0" hangingPunct="1">
        <a:defRPr sz="2400" kern="1200">
          <a:solidFill>
            <a:schemeClr val="tx1"/>
          </a:solidFill>
          <a:latin typeface="+mn-lt"/>
          <a:ea typeface="+mn-ea"/>
          <a:cs typeface="+mn-cs"/>
        </a:defRPr>
      </a:lvl4pPr>
      <a:lvl5pPr marL="2437059" algn="l" defTabSz="609265" rtl="0" eaLnBrk="1" latinLnBrk="0" hangingPunct="1">
        <a:defRPr sz="2400" kern="1200">
          <a:solidFill>
            <a:schemeClr val="tx1"/>
          </a:solidFill>
          <a:latin typeface="+mn-lt"/>
          <a:ea typeface="+mn-ea"/>
          <a:cs typeface="+mn-cs"/>
        </a:defRPr>
      </a:lvl5pPr>
      <a:lvl6pPr marL="3046317" algn="l" defTabSz="609265" rtl="0" eaLnBrk="1" latinLnBrk="0" hangingPunct="1">
        <a:defRPr sz="2400" kern="1200">
          <a:solidFill>
            <a:schemeClr val="tx1"/>
          </a:solidFill>
          <a:latin typeface="+mn-lt"/>
          <a:ea typeface="+mn-ea"/>
          <a:cs typeface="+mn-cs"/>
        </a:defRPr>
      </a:lvl6pPr>
      <a:lvl7pPr marL="3655592" algn="l" defTabSz="609265" rtl="0" eaLnBrk="1" latinLnBrk="0" hangingPunct="1">
        <a:defRPr sz="2400" kern="1200">
          <a:solidFill>
            <a:schemeClr val="tx1"/>
          </a:solidFill>
          <a:latin typeface="+mn-lt"/>
          <a:ea typeface="+mn-ea"/>
          <a:cs typeface="+mn-cs"/>
        </a:defRPr>
      </a:lvl7pPr>
      <a:lvl8pPr marL="4264851" algn="l" defTabSz="609265" rtl="0" eaLnBrk="1" latinLnBrk="0" hangingPunct="1">
        <a:defRPr sz="2400" kern="1200">
          <a:solidFill>
            <a:schemeClr val="tx1"/>
          </a:solidFill>
          <a:latin typeface="+mn-lt"/>
          <a:ea typeface="+mn-ea"/>
          <a:cs typeface="+mn-cs"/>
        </a:defRPr>
      </a:lvl8pPr>
      <a:lvl9pPr marL="4874115" algn="l" defTabSz="6092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9AEB79-BA74-4D52-BD64-AE6A2CB5653D}"/>
              </a:ext>
            </a:extLst>
          </p:cNvPr>
          <p:cNvSpPr txBox="1"/>
          <p:nvPr userDrawn="1"/>
        </p:nvSpPr>
        <p:spPr>
          <a:xfrm>
            <a:off x="8750012" y="6490400"/>
            <a:ext cx="2990071" cy="230832"/>
          </a:xfrm>
          <a:prstGeom prst="rect">
            <a:avLst/>
          </a:prstGeom>
          <a:noFill/>
        </p:spPr>
        <p:txBody>
          <a:bodyPr wrap="square" lIns="0" rIns="0" rtlCol="0">
            <a:spAutoFit/>
          </a:bodyPr>
          <a:lstStyle/>
          <a:p>
            <a:pPr algn="r" defTabSz="914126"/>
            <a:r>
              <a:rPr lang="en-US" sz="900" dirty="0">
                <a:solidFill>
                  <a:srgbClr val="2FA4DD"/>
                </a:solidFill>
                <a:ea typeface="Montserrat" charset="0"/>
                <a:cs typeface="Arial" panose="020B0604020202020204" pitchFamily="34" charset="0"/>
              </a:rPr>
              <a:t>Pg. </a:t>
            </a:r>
            <a:fld id="{1E28CF6B-2183-924A-A57B-4622D0AEFE26}" type="slidenum">
              <a:rPr lang="en-US" sz="900">
                <a:solidFill>
                  <a:srgbClr val="2FA4DD"/>
                </a:solidFill>
                <a:ea typeface="Montserrat" charset="0"/>
                <a:cs typeface="Arial" panose="020B0604020202020204" pitchFamily="34" charset="0"/>
              </a:rPr>
              <a:pPr algn="r" defTabSz="914126"/>
              <a:t>‹#›</a:t>
            </a:fld>
            <a:endParaRPr lang="en-US" sz="900" dirty="0">
              <a:solidFill>
                <a:srgbClr val="2FA4DD"/>
              </a:solidFill>
              <a:ea typeface="Montserrat" charset="0"/>
              <a:cs typeface="Arial" panose="020B0604020202020204" pitchFamily="34" charset="0"/>
            </a:endParaRPr>
          </a:p>
        </p:txBody>
      </p:sp>
      <p:sp>
        <p:nvSpPr>
          <p:cNvPr id="10" name="TextBox 9">
            <a:extLst>
              <a:ext uri="{FF2B5EF4-FFF2-40B4-BE49-F238E27FC236}">
                <a16:creationId xmlns:a16="http://schemas.microsoft.com/office/drawing/2014/main" id="{9EDD295C-983B-4F88-98E6-9FEEED810150}"/>
              </a:ext>
            </a:extLst>
          </p:cNvPr>
          <p:cNvSpPr txBox="1"/>
          <p:nvPr userDrawn="1"/>
        </p:nvSpPr>
        <p:spPr>
          <a:xfrm>
            <a:off x="359285" y="6490400"/>
            <a:ext cx="5468437" cy="230832"/>
          </a:xfrm>
          <a:prstGeom prst="rect">
            <a:avLst/>
          </a:prstGeom>
          <a:noFill/>
        </p:spPr>
        <p:txBody>
          <a:bodyPr wrap="none" lIns="0" rIns="0" rtlCol="0" anchor="ctr" anchorCtr="0">
            <a:noAutofit/>
          </a:bodyPr>
          <a:lstStyle/>
          <a:p>
            <a:pPr defTabSz="914126"/>
            <a:r>
              <a:rPr lang="en-US" sz="900" dirty="0">
                <a:solidFill>
                  <a:srgbClr val="2FA4DD"/>
                </a:solidFill>
                <a:ea typeface="Montserrat" charset="0"/>
                <a:cs typeface="Arial" panose="020B0604020202020204" pitchFamily="34" charset="0"/>
              </a:rPr>
              <a:t>W2O \ </a:t>
            </a:r>
            <a:fld id="{3E7DB552-F491-7542-9C5C-9B2286657205}" type="datetime3">
              <a:rPr lang="en-US" sz="900">
                <a:solidFill>
                  <a:srgbClr val="2FA4DD"/>
                </a:solidFill>
                <a:ea typeface="Montserrat" charset="0"/>
                <a:cs typeface="Arial" panose="020B0604020202020204" pitchFamily="34" charset="0"/>
              </a:rPr>
              <a:pPr defTabSz="914126"/>
              <a:t>20 May 2020</a:t>
            </a:fld>
            <a:r>
              <a:rPr lang="en-US" sz="900" dirty="0">
                <a:solidFill>
                  <a:srgbClr val="2FA4DD"/>
                </a:solidFill>
                <a:ea typeface="Montserrat" charset="0"/>
                <a:cs typeface="Arial" panose="020B0604020202020204" pitchFamily="34" charset="0"/>
              </a:rPr>
              <a:t> \ Proprietary and Confidential Property of W2O Group</a:t>
            </a:r>
          </a:p>
        </p:txBody>
      </p:sp>
    </p:spTree>
    <p:extLst>
      <p:ext uri="{BB962C8B-B14F-4D97-AF65-F5344CB8AC3E}">
        <p14:creationId xmlns:p14="http://schemas.microsoft.com/office/powerpoint/2010/main" val="1214770446"/>
      </p:ext>
    </p:extLst>
  </p:cSld>
  <p:clrMap bg1="lt1" tx1="dk1" bg2="lt2" tx2="dk2" accent1="accent1" accent2="accent2" accent3="accent3" accent4="accent4" accent5="accent5" accent6="accent6" hlink="hlink" folHlink="folHlink"/>
  <p:sldLayoutIdLst>
    <p:sldLayoutId id="2147493610" r:id="rId1"/>
    <p:sldLayoutId id="2147493611" r:id="rId2"/>
    <p:sldLayoutId id="2147493612" r:id="rId3"/>
    <p:sldLayoutId id="2147493613" r:id="rId4"/>
    <p:sldLayoutId id="2147493614" r:id="rId5"/>
    <p:sldLayoutId id="2147493615" r:id="rId6"/>
    <p:sldLayoutId id="2147493616" r:id="rId7"/>
    <p:sldLayoutId id="2147493617" r:id="rId8"/>
    <p:sldLayoutId id="2147493618" r:id="rId9"/>
    <p:sldLayoutId id="2147493619" r:id="rId10"/>
    <p:sldLayoutId id="2147493620" r:id="rId11"/>
    <p:sldLayoutId id="2147493621" r:id="rId12"/>
    <p:sldLayoutId id="2147493622" r:id="rId13"/>
    <p:sldLayoutId id="2147493623" r:id="rId14"/>
    <p:sldLayoutId id="2147493624" r:id="rId15"/>
    <p:sldLayoutId id="2147493625" r:id="rId16"/>
    <p:sldLayoutId id="2147493626" r:id="rId17"/>
    <p:sldLayoutId id="2147493627" r:id="rId18"/>
    <p:sldLayoutId id="2147493628" r:id="rId19"/>
    <p:sldLayoutId id="2147493629" r:id="rId20"/>
    <p:sldLayoutId id="2147493630" r:id="rId21"/>
    <p:sldLayoutId id="2147493631" r:id="rId22"/>
    <p:sldLayoutId id="2147493632" r:id="rId23"/>
    <p:sldLayoutId id="2147493633" r:id="rId24"/>
    <p:sldLayoutId id="2147493634" r:id="rId25"/>
    <p:sldLayoutId id="2147493635" r:id="rId26"/>
    <p:sldLayoutId id="2147493637" r:id="rId27"/>
    <p:sldLayoutId id="2147493638" r:id="rId28"/>
    <p:sldLayoutId id="2147493639" r:id="rId29"/>
    <p:sldLayoutId id="2147493640" r:id="rId30"/>
    <p:sldLayoutId id="2147493641" r:id="rId31"/>
    <p:sldLayoutId id="2147493642" r:id="rId32"/>
    <p:sldLayoutId id="2147493643" r:id="rId33"/>
    <p:sldLayoutId id="2147493644" r:id="rId34"/>
    <p:sldLayoutId id="2147493645" r:id="rId35"/>
    <p:sldLayoutId id="2147493646" r:id="rId36"/>
    <p:sldLayoutId id="2147493647" r:id="rId37"/>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CED8F4-83EA-4C4F-8D17-C958EFC16EFD}"/>
              </a:ext>
            </a:extLst>
          </p:cNvPr>
          <p:cNvSpPr>
            <a:spLocks noGrp="1"/>
          </p:cNvSpPr>
          <p:nvPr>
            <p:ph type="body" sz="quarter" idx="12"/>
          </p:nvPr>
        </p:nvSpPr>
        <p:spPr>
          <a:xfrm>
            <a:off x="379412" y="3505200"/>
            <a:ext cx="9755138" cy="1219200"/>
          </a:xfrm>
        </p:spPr>
        <p:txBody>
          <a:bodyPr/>
          <a:lstStyle/>
          <a:p>
            <a:r>
              <a:rPr lang="en-US" sz="4000" dirty="0">
                <a:solidFill>
                  <a:schemeClr val="accent4"/>
                </a:solidFill>
              </a:rPr>
              <a:t>California Life Sciences Messaging Matrix</a:t>
            </a:r>
          </a:p>
          <a:p>
            <a:r>
              <a:rPr lang="en-US" sz="2800" dirty="0">
                <a:solidFill>
                  <a:schemeClr val="accent4"/>
                </a:solidFill>
              </a:rPr>
              <a:t>May 18, 2020</a:t>
            </a:r>
          </a:p>
        </p:txBody>
      </p:sp>
      <p:pic>
        <p:nvPicPr>
          <p:cNvPr id="3" name="Picture 2">
            <a:extLst>
              <a:ext uri="{FF2B5EF4-FFF2-40B4-BE49-F238E27FC236}">
                <a16:creationId xmlns:a16="http://schemas.microsoft.com/office/drawing/2014/main" id="{DB81884F-6BA5-844F-8F5A-6E2C8A8F1F61}"/>
              </a:ext>
            </a:extLst>
          </p:cNvPr>
          <p:cNvPicPr>
            <a:picLocks noChangeAspect="1"/>
          </p:cNvPicPr>
          <p:nvPr/>
        </p:nvPicPr>
        <p:blipFill>
          <a:blip r:embed="rId3"/>
          <a:stretch>
            <a:fillRect/>
          </a:stretch>
        </p:blipFill>
        <p:spPr>
          <a:xfrm>
            <a:off x="2055812" y="5330826"/>
            <a:ext cx="1149139" cy="460374"/>
          </a:xfrm>
          <a:prstGeom prst="rect">
            <a:avLst/>
          </a:prstGeom>
        </p:spPr>
      </p:pic>
    </p:spTree>
    <p:extLst>
      <p:ext uri="{BB962C8B-B14F-4D97-AF65-F5344CB8AC3E}">
        <p14:creationId xmlns:p14="http://schemas.microsoft.com/office/powerpoint/2010/main" val="27679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6765" y="1905398"/>
            <a:ext cx="7078891" cy="2184957"/>
          </a:xfrm>
          <a:prstGeom prst="rect">
            <a:avLst/>
          </a:prstGeom>
        </p:spPr>
        <p:txBody>
          <a:bodyPr wrap="square">
            <a:spAutoFit/>
          </a:bodyPr>
          <a:lstStyle/>
          <a:p>
            <a:pPr defTabSz="609082"/>
            <a:r>
              <a:rPr lang="en-US" sz="2799" b="1" dirty="0">
                <a:solidFill>
                  <a:srgbClr val="002B3F"/>
                </a:solidFill>
                <a:latin typeface="Montserrat" pitchFamily="2" charset="77"/>
              </a:rPr>
              <a:t>HELPFUL </a:t>
            </a:r>
            <a:endParaRPr lang="en-US" sz="2799" dirty="0">
              <a:solidFill>
                <a:srgbClr val="002B3F"/>
              </a:solidFill>
              <a:latin typeface="Montserrat" pitchFamily="2" charset="77"/>
            </a:endParaRPr>
          </a:p>
          <a:p>
            <a:pPr defTabSz="609082"/>
            <a:endParaRPr lang="en-US" sz="2799" dirty="0">
              <a:solidFill>
                <a:srgbClr val="4F4C4C"/>
              </a:solidFill>
              <a:latin typeface="Montserrat" pitchFamily="2" charset="77"/>
            </a:endParaRPr>
          </a:p>
          <a:p>
            <a:pPr defTabSz="609082"/>
            <a:r>
              <a:rPr lang="en-US" sz="2000" dirty="0">
                <a:latin typeface="Montserrat" pitchFamily="2" charset="77"/>
              </a:rPr>
              <a:t>We use clear, concise language to ensure our community and members get the answers and information they need in the most efficient, straightforward way possible.</a:t>
            </a:r>
          </a:p>
        </p:txBody>
      </p:sp>
      <p:cxnSp>
        <p:nvCxnSpPr>
          <p:cNvPr id="7" name="Straight Connector 6">
            <a:extLst>
              <a:ext uri="{FF2B5EF4-FFF2-40B4-BE49-F238E27FC236}">
                <a16:creationId xmlns:a16="http://schemas.microsoft.com/office/drawing/2014/main" id="{BD80E023-3ADF-1246-8949-4F2E67B0207F}"/>
              </a:ext>
            </a:extLst>
          </p:cNvPr>
          <p:cNvCxnSpPr>
            <a:cxnSpLocks/>
          </p:cNvCxnSpPr>
          <p:nvPr/>
        </p:nvCxnSpPr>
        <p:spPr>
          <a:xfrm>
            <a:off x="457081" y="2591018"/>
            <a:ext cx="1142702"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A0B5D6E-28CF-49D2-BD0C-C4BFFC2088E4}"/>
              </a:ext>
            </a:extLst>
          </p:cNvPr>
          <p:cNvSpPr/>
          <p:nvPr/>
        </p:nvSpPr>
        <p:spPr>
          <a:xfrm>
            <a:off x="7762758" y="1905397"/>
            <a:ext cx="3519523" cy="3199567"/>
          </a:xfrm>
          <a:prstGeom prst="rect">
            <a:avLst/>
          </a:prstGeom>
          <a:solidFill>
            <a:schemeClr val="accent2"/>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A4036CB-3731-41DD-BF0C-05C1FF9532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1852" y="4800350"/>
            <a:ext cx="497461" cy="497461"/>
          </a:xfrm>
          <a:prstGeom prst="rect">
            <a:avLst/>
          </a:prstGeom>
        </p:spPr>
      </p:pic>
      <p:sp>
        <p:nvSpPr>
          <p:cNvPr id="2" name="Title 1"/>
          <p:cNvSpPr>
            <a:spLocks noGrp="1"/>
          </p:cNvSpPr>
          <p:nvPr>
            <p:ph type="title"/>
          </p:nvPr>
        </p:nvSpPr>
        <p:spPr/>
        <p:txBody>
          <a:bodyPr/>
          <a:lstStyle/>
          <a:p>
            <a:r>
              <a:rPr lang="en-US" dirty="0"/>
              <a:t>Voice</a:t>
            </a:r>
          </a:p>
        </p:txBody>
      </p:sp>
      <p:pic>
        <p:nvPicPr>
          <p:cNvPr id="10" name="Graphic 9" descr="Help">
            <a:extLst>
              <a:ext uri="{FF2B5EF4-FFF2-40B4-BE49-F238E27FC236}">
                <a16:creationId xmlns:a16="http://schemas.microsoft.com/office/drawing/2014/main" id="{651993B0-1A01-AF49-9222-9E361DCF46E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074719" y="2057380"/>
            <a:ext cx="2895600" cy="2895600"/>
          </a:xfrm>
          <a:prstGeom prst="rect">
            <a:avLst/>
          </a:prstGeom>
        </p:spPr>
      </p:pic>
    </p:spTree>
    <p:extLst>
      <p:ext uri="{BB962C8B-B14F-4D97-AF65-F5344CB8AC3E}">
        <p14:creationId xmlns:p14="http://schemas.microsoft.com/office/powerpoint/2010/main" val="250489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6765" y="1905398"/>
            <a:ext cx="7078891" cy="1877181"/>
          </a:xfrm>
          <a:prstGeom prst="rect">
            <a:avLst/>
          </a:prstGeom>
        </p:spPr>
        <p:txBody>
          <a:bodyPr wrap="square">
            <a:spAutoFit/>
          </a:bodyPr>
          <a:lstStyle/>
          <a:p>
            <a:pPr defTabSz="609082"/>
            <a:r>
              <a:rPr lang="en-US" sz="2799" b="1" dirty="0">
                <a:solidFill>
                  <a:srgbClr val="002B3F"/>
                </a:solidFill>
                <a:latin typeface="Montserrat" pitchFamily="2" charset="77"/>
              </a:rPr>
              <a:t>SMART </a:t>
            </a:r>
            <a:endParaRPr lang="en-US" sz="2799" dirty="0">
              <a:solidFill>
                <a:srgbClr val="002B3F"/>
              </a:solidFill>
              <a:latin typeface="Montserrat" pitchFamily="2" charset="77"/>
            </a:endParaRPr>
          </a:p>
          <a:p>
            <a:pPr defTabSz="609082"/>
            <a:endParaRPr lang="en-US" sz="2799" dirty="0">
              <a:solidFill>
                <a:srgbClr val="4F4C4C"/>
              </a:solidFill>
              <a:latin typeface="Montserrat" pitchFamily="2" charset="77"/>
            </a:endParaRPr>
          </a:p>
          <a:p>
            <a:pPr defTabSz="609082"/>
            <a:r>
              <a:rPr lang="en-US" sz="2000" dirty="0">
                <a:latin typeface="Montserrat" pitchFamily="2" charset="77"/>
              </a:rPr>
              <a:t>We’re confident in our extensive experience, knowledge and connections that help support and propel California’s life sciences community forward.</a:t>
            </a:r>
          </a:p>
        </p:txBody>
      </p:sp>
      <p:cxnSp>
        <p:nvCxnSpPr>
          <p:cNvPr id="7" name="Straight Connector 6">
            <a:extLst>
              <a:ext uri="{FF2B5EF4-FFF2-40B4-BE49-F238E27FC236}">
                <a16:creationId xmlns:a16="http://schemas.microsoft.com/office/drawing/2014/main" id="{BD80E023-3ADF-1246-8949-4F2E67B0207F}"/>
              </a:ext>
            </a:extLst>
          </p:cNvPr>
          <p:cNvCxnSpPr>
            <a:cxnSpLocks/>
          </p:cNvCxnSpPr>
          <p:nvPr/>
        </p:nvCxnSpPr>
        <p:spPr>
          <a:xfrm>
            <a:off x="457081" y="2591018"/>
            <a:ext cx="1142702"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A0B5D6E-28CF-49D2-BD0C-C4BFFC2088E4}"/>
              </a:ext>
            </a:extLst>
          </p:cNvPr>
          <p:cNvSpPr/>
          <p:nvPr/>
        </p:nvSpPr>
        <p:spPr>
          <a:xfrm>
            <a:off x="7762758" y="1905397"/>
            <a:ext cx="3519523" cy="3199567"/>
          </a:xfrm>
          <a:prstGeom prst="rect">
            <a:avLst/>
          </a:prstGeom>
          <a:solidFill>
            <a:schemeClr val="accent2"/>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A4036CB-3731-41DD-BF0C-05C1FF9532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1852" y="4800350"/>
            <a:ext cx="497461" cy="497461"/>
          </a:xfrm>
          <a:prstGeom prst="rect">
            <a:avLst/>
          </a:prstGeom>
        </p:spPr>
      </p:pic>
      <p:sp>
        <p:nvSpPr>
          <p:cNvPr id="2" name="Title 1"/>
          <p:cNvSpPr>
            <a:spLocks noGrp="1"/>
          </p:cNvSpPr>
          <p:nvPr>
            <p:ph type="title"/>
          </p:nvPr>
        </p:nvSpPr>
        <p:spPr/>
        <p:txBody>
          <a:bodyPr/>
          <a:lstStyle/>
          <a:p>
            <a:r>
              <a:rPr lang="en-US" dirty="0"/>
              <a:t>Voice</a:t>
            </a:r>
          </a:p>
        </p:txBody>
      </p:sp>
      <p:pic>
        <p:nvPicPr>
          <p:cNvPr id="10" name="Graphic 9" descr="Lightbulb">
            <a:extLst>
              <a:ext uri="{FF2B5EF4-FFF2-40B4-BE49-F238E27FC236}">
                <a16:creationId xmlns:a16="http://schemas.microsoft.com/office/drawing/2014/main" id="{475B7632-CBC3-9343-864F-8BB1A840D5D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074719" y="2057380"/>
            <a:ext cx="2895600" cy="2895600"/>
          </a:xfrm>
          <a:prstGeom prst="rect">
            <a:avLst/>
          </a:prstGeom>
        </p:spPr>
      </p:pic>
    </p:spTree>
    <p:extLst>
      <p:ext uri="{BB962C8B-B14F-4D97-AF65-F5344CB8AC3E}">
        <p14:creationId xmlns:p14="http://schemas.microsoft.com/office/powerpoint/2010/main" val="266335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6765" y="1905398"/>
            <a:ext cx="7078891" cy="2492734"/>
          </a:xfrm>
          <a:prstGeom prst="rect">
            <a:avLst/>
          </a:prstGeom>
        </p:spPr>
        <p:txBody>
          <a:bodyPr wrap="square">
            <a:spAutoFit/>
          </a:bodyPr>
          <a:lstStyle/>
          <a:p>
            <a:pPr defTabSz="609082"/>
            <a:r>
              <a:rPr lang="en-US" sz="2799" b="1" dirty="0">
                <a:solidFill>
                  <a:srgbClr val="002B3F"/>
                </a:solidFill>
                <a:latin typeface="Montserrat" pitchFamily="2" charset="77"/>
              </a:rPr>
              <a:t>ASPIRATIONAL </a:t>
            </a:r>
            <a:endParaRPr lang="en-US" sz="2799" dirty="0">
              <a:solidFill>
                <a:srgbClr val="002B3F"/>
              </a:solidFill>
              <a:latin typeface="Montserrat" pitchFamily="2" charset="77"/>
            </a:endParaRPr>
          </a:p>
          <a:p>
            <a:pPr defTabSz="609082"/>
            <a:endParaRPr lang="en-US" sz="2799" dirty="0">
              <a:solidFill>
                <a:srgbClr val="4F4C4C"/>
              </a:solidFill>
              <a:latin typeface="Montserrat" pitchFamily="2" charset="77"/>
            </a:endParaRPr>
          </a:p>
          <a:p>
            <a:pPr defTabSz="609082"/>
            <a:r>
              <a:rPr lang="en-US" sz="2000" dirty="0">
                <a:latin typeface="Montserrat" pitchFamily="2" charset="77"/>
              </a:rPr>
              <a:t>We are solidly grounded in reality and driven by possibility. We understand that a big part of why we exist is to inspire and motivate people and companies to push boundaries and encourage innovation in the pursuit of a better future.</a:t>
            </a:r>
          </a:p>
        </p:txBody>
      </p:sp>
      <p:cxnSp>
        <p:nvCxnSpPr>
          <p:cNvPr id="7" name="Straight Connector 6">
            <a:extLst>
              <a:ext uri="{FF2B5EF4-FFF2-40B4-BE49-F238E27FC236}">
                <a16:creationId xmlns:a16="http://schemas.microsoft.com/office/drawing/2014/main" id="{BD80E023-3ADF-1246-8949-4F2E67B0207F}"/>
              </a:ext>
            </a:extLst>
          </p:cNvPr>
          <p:cNvCxnSpPr>
            <a:cxnSpLocks/>
          </p:cNvCxnSpPr>
          <p:nvPr/>
        </p:nvCxnSpPr>
        <p:spPr>
          <a:xfrm>
            <a:off x="457081" y="2591018"/>
            <a:ext cx="1142702"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A0B5D6E-28CF-49D2-BD0C-C4BFFC2088E4}"/>
              </a:ext>
            </a:extLst>
          </p:cNvPr>
          <p:cNvSpPr/>
          <p:nvPr/>
        </p:nvSpPr>
        <p:spPr>
          <a:xfrm>
            <a:off x="7762758" y="1905397"/>
            <a:ext cx="3519523" cy="3199567"/>
          </a:xfrm>
          <a:prstGeom prst="rect">
            <a:avLst/>
          </a:prstGeom>
          <a:solidFill>
            <a:schemeClr val="accent2"/>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A4036CB-3731-41DD-BF0C-05C1FF9532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1852" y="4800350"/>
            <a:ext cx="497461" cy="497461"/>
          </a:xfrm>
          <a:prstGeom prst="rect">
            <a:avLst/>
          </a:prstGeom>
        </p:spPr>
      </p:pic>
      <p:sp>
        <p:nvSpPr>
          <p:cNvPr id="2" name="Title 1"/>
          <p:cNvSpPr>
            <a:spLocks noGrp="1"/>
          </p:cNvSpPr>
          <p:nvPr>
            <p:ph type="title"/>
          </p:nvPr>
        </p:nvSpPr>
        <p:spPr/>
        <p:txBody>
          <a:bodyPr/>
          <a:lstStyle/>
          <a:p>
            <a:r>
              <a:rPr lang="en-US" dirty="0"/>
              <a:t>Voice</a:t>
            </a:r>
          </a:p>
        </p:txBody>
      </p:sp>
      <p:pic>
        <p:nvPicPr>
          <p:cNvPr id="10" name="Graphic 9" descr="Trophy">
            <a:extLst>
              <a:ext uri="{FF2B5EF4-FFF2-40B4-BE49-F238E27FC236}">
                <a16:creationId xmlns:a16="http://schemas.microsoft.com/office/drawing/2014/main" id="{D61C03CF-BE5E-A94C-9035-116A08DC868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074719" y="2057380"/>
            <a:ext cx="2895600" cy="2895600"/>
          </a:xfrm>
          <a:prstGeom prst="rect">
            <a:avLst/>
          </a:prstGeom>
        </p:spPr>
      </p:pic>
    </p:spTree>
    <p:extLst>
      <p:ext uri="{BB962C8B-B14F-4D97-AF65-F5344CB8AC3E}">
        <p14:creationId xmlns:p14="http://schemas.microsoft.com/office/powerpoint/2010/main" val="238938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DBAE2-B776-3041-B451-0EC5C7CD247E}"/>
              </a:ext>
            </a:extLst>
          </p:cNvPr>
          <p:cNvSpPr>
            <a:spLocks noGrp="1"/>
          </p:cNvSpPr>
          <p:nvPr>
            <p:ph type="body" sz="quarter" idx="10"/>
          </p:nvPr>
        </p:nvSpPr>
        <p:spPr/>
        <p:txBody>
          <a:bodyPr/>
          <a:lstStyle/>
          <a:p>
            <a:r>
              <a:rPr lang="en-US" dirty="0"/>
              <a:t>Tone</a:t>
            </a:r>
          </a:p>
        </p:txBody>
      </p:sp>
      <p:sp>
        <p:nvSpPr>
          <p:cNvPr id="3" name="Rectangle 2">
            <a:extLst>
              <a:ext uri="{FF2B5EF4-FFF2-40B4-BE49-F238E27FC236}">
                <a16:creationId xmlns:a16="http://schemas.microsoft.com/office/drawing/2014/main" id="{6BECD620-4D1C-4C49-814E-4B12D7424E4F}"/>
              </a:ext>
            </a:extLst>
          </p:cNvPr>
          <p:cNvSpPr/>
          <p:nvPr/>
        </p:nvSpPr>
        <p:spPr>
          <a:xfrm>
            <a:off x="365750" y="3733720"/>
            <a:ext cx="7557434" cy="707702"/>
          </a:xfrm>
          <a:prstGeom prst="rect">
            <a:avLst/>
          </a:prstGeom>
        </p:spPr>
        <p:txBody>
          <a:bodyPr wrap="square">
            <a:spAutoFit/>
          </a:bodyPr>
          <a:lstStyle/>
          <a:p>
            <a:pPr defTabSz="609082"/>
            <a:r>
              <a:rPr lang="en-US" sz="1999" dirty="0">
                <a:solidFill>
                  <a:srgbClr val="FFFFFF"/>
                </a:solidFill>
                <a:latin typeface="Montserrat" pitchFamily="2" charset="77"/>
              </a:rPr>
              <a:t>We modulate our tone based on our audience and the context in which we communicate. </a:t>
            </a:r>
          </a:p>
        </p:txBody>
      </p:sp>
    </p:spTree>
    <p:extLst>
      <p:ext uri="{BB962C8B-B14F-4D97-AF65-F5344CB8AC3E}">
        <p14:creationId xmlns:p14="http://schemas.microsoft.com/office/powerpoint/2010/main" val="347038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DD866B-9823-C54E-A1A7-ACB302059FDC}"/>
              </a:ext>
            </a:extLst>
          </p:cNvPr>
          <p:cNvSpPr/>
          <p:nvPr/>
        </p:nvSpPr>
        <p:spPr>
          <a:xfrm>
            <a:off x="1141412" y="2209800"/>
            <a:ext cx="9906000" cy="243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1400" dirty="0">
              <a:latin typeface="Montserrat" charset="0"/>
              <a:ea typeface="Montserrat" charset="0"/>
              <a:cs typeface="Montserrat" charset="0"/>
            </a:endParaRPr>
          </a:p>
        </p:txBody>
      </p:sp>
      <p:sp>
        <p:nvSpPr>
          <p:cNvPr id="2" name="Title 1"/>
          <p:cNvSpPr>
            <a:spLocks noGrp="1"/>
          </p:cNvSpPr>
          <p:nvPr>
            <p:ph type="title"/>
          </p:nvPr>
        </p:nvSpPr>
        <p:spPr/>
        <p:txBody>
          <a:bodyPr/>
          <a:lstStyle/>
          <a:p>
            <a:r>
              <a:rPr lang="en-US" dirty="0"/>
              <a:t>Tone</a:t>
            </a:r>
          </a:p>
        </p:txBody>
      </p:sp>
      <p:sp>
        <p:nvSpPr>
          <p:cNvPr id="11" name="Rectangle 10">
            <a:extLst>
              <a:ext uri="{FF2B5EF4-FFF2-40B4-BE49-F238E27FC236}">
                <a16:creationId xmlns:a16="http://schemas.microsoft.com/office/drawing/2014/main" id="{D6A77609-72C1-2E4A-8063-91ABA1C0B027}"/>
              </a:ext>
            </a:extLst>
          </p:cNvPr>
          <p:cNvSpPr/>
          <p:nvPr/>
        </p:nvSpPr>
        <p:spPr>
          <a:xfrm>
            <a:off x="2776536" y="2681211"/>
            <a:ext cx="7962900" cy="1569660"/>
          </a:xfrm>
          <a:prstGeom prst="rect">
            <a:avLst/>
          </a:prstGeom>
        </p:spPr>
        <p:txBody>
          <a:bodyPr wrap="square">
            <a:spAutoFit/>
          </a:bodyPr>
          <a:lstStyle/>
          <a:p>
            <a:pPr defTabSz="609082"/>
            <a:r>
              <a:rPr lang="en-US" dirty="0">
                <a:solidFill>
                  <a:schemeClr val="bg1"/>
                </a:solidFill>
                <a:latin typeface="Montserrat" pitchFamily="2" charset="77"/>
              </a:rPr>
              <a:t>Our friendly and approachable tone engages, encourages and supports our members and community. We are enthusiastic, optimistic, positive and inclusive.</a:t>
            </a:r>
          </a:p>
        </p:txBody>
      </p:sp>
      <p:pic>
        <p:nvPicPr>
          <p:cNvPr id="9" name="Graphic 8" descr="Radio microphone">
            <a:extLst>
              <a:ext uri="{FF2B5EF4-FFF2-40B4-BE49-F238E27FC236}">
                <a16:creationId xmlns:a16="http://schemas.microsoft.com/office/drawing/2014/main" id="{35D5C1E5-184C-D24F-A746-69481E2901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61595" y="2607128"/>
            <a:ext cx="1643743" cy="1643743"/>
          </a:xfrm>
          <a:prstGeom prst="rect">
            <a:avLst/>
          </a:prstGeom>
        </p:spPr>
      </p:pic>
    </p:spTree>
    <p:extLst>
      <p:ext uri="{BB962C8B-B14F-4D97-AF65-F5344CB8AC3E}">
        <p14:creationId xmlns:p14="http://schemas.microsoft.com/office/powerpoint/2010/main" val="159319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DBAE2-B776-3041-B451-0EC5C7CD247E}"/>
              </a:ext>
            </a:extLst>
          </p:cNvPr>
          <p:cNvSpPr>
            <a:spLocks noGrp="1"/>
          </p:cNvSpPr>
          <p:nvPr>
            <p:ph type="body" sz="quarter" idx="10"/>
          </p:nvPr>
        </p:nvSpPr>
        <p:spPr/>
        <p:txBody>
          <a:bodyPr/>
          <a:lstStyle/>
          <a:p>
            <a:r>
              <a:rPr lang="en-US" dirty="0"/>
              <a:t>Elevator Pitch</a:t>
            </a:r>
          </a:p>
        </p:txBody>
      </p:sp>
    </p:spTree>
    <p:extLst>
      <p:ext uri="{BB962C8B-B14F-4D97-AF65-F5344CB8AC3E}">
        <p14:creationId xmlns:p14="http://schemas.microsoft.com/office/powerpoint/2010/main" val="30144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Elevator Pitch</a:t>
            </a:r>
          </a:p>
        </p:txBody>
      </p:sp>
      <p:sp>
        <p:nvSpPr>
          <p:cNvPr id="6" name="Rectangle 5">
            <a:extLst>
              <a:ext uri="{FF2B5EF4-FFF2-40B4-BE49-F238E27FC236}">
                <a16:creationId xmlns:a16="http://schemas.microsoft.com/office/drawing/2014/main" id="{5AF9035F-8FB6-204B-9F37-A0D5C8116B0A}"/>
              </a:ext>
            </a:extLst>
          </p:cNvPr>
          <p:cNvSpPr/>
          <p:nvPr/>
        </p:nvSpPr>
        <p:spPr>
          <a:xfrm>
            <a:off x="1010197" y="1481162"/>
            <a:ext cx="9994837" cy="4494629"/>
          </a:xfrm>
          <a:prstGeom prst="rect">
            <a:avLst/>
          </a:prstGeom>
          <a:solidFill>
            <a:schemeClr val="accent4"/>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pic>
        <p:nvPicPr>
          <p:cNvPr id="9" name="Graphic 17">
            <a:extLst>
              <a:ext uri="{FF2B5EF4-FFF2-40B4-BE49-F238E27FC236}">
                <a16:creationId xmlns:a16="http://schemas.microsoft.com/office/drawing/2014/main" id="{46CD7A96-7D59-5F45-8BAD-2350A3ED105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04" t="6232" r="87800" b="84904"/>
          <a:stretch/>
        </p:blipFill>
        <p:spPr>
          <a:xfrm>
            <a:off x="10734790" y="5627737"/>
            <a:ext cx="493548" cy="493647"/>
          </a:xfrm>
          <a:prstGeom prst="rect">
            <a:avLst/>
          </a:prstGeom>
        </p:spPr>
      </p:pic>
      <p:sp>
        <p:nvSpPr>
          <p:cNvPr id="10" name="TextBox 9">
            <a:extLst>
              <a:ext uri="{FF2B5EF4-FFF2-40B4-BE49-F238E27FC236}">
                <a16:creationId xmlns:a16="http://schemas.microsoft.com/office/drawing/2014/main" id="{BE47F892-D672-D64E-A098-45CB2F222970}"/>
              </a:ext>
            </a:extLst>
          </p:cNvPr>
          <p:cNvSpPr txBox="1"/>
          <p:nvPr/>
        </p:nvSpPr>
        <p:spPr>
          <a:xfrm>
            <a:off x="1447424" y="1829216"/>
            <a:ext cx="9120387" cy="3798521"/>
          </a:xfrm>
          <a:prstGeom prst="rect">
            <a:avLst/>
          </a:prstGeom>
          <a:noFill/>
        </p:spPr>
        <p:txBody>
          <a:bodyPr wrap="square" rtlCol="0">
            <a:noAutofit/>
          </a:bodyPr>
          <a:lstStyle/>
          <a:p>
            <a:pPr fontAlgn="base"/>
            <a:r>
              <a:rPr lang="en-US" sz="1800" dirty="0">
                <a:solidFill>
                  <a:schemeClr val="bg1"/>
                </a:solidFill>
                <a:latin typeface="Montserrat" pitchFamily="2" charset="77"/>
              </a:rPr>
              <a:t>California Life Sciences works closely with our community to collectively set guidelines and policy, educate the next generation and remove barriers to inspire and empower life sciences companies to reach their next level of success.</a:t>
            </a:r>
          </a:p>
          <a:p>
            <a:pPr defTabSz="609082">
              <a:lnSpc>
                <a:spcPts val="2259"/>
              </a:lnSpc>
            </a:pPr>
            <a:endParaRPr lang="en-US" sz="2399" dirty="0">
              <a:solidFill>
                <a:srgbClr val="FFFFFF"/>
              </a:solidFill>
              <a:latin typeface="Montserrat" pitchFamily="2" charset="77"/>
            </a:endParaRPr>
          </a:p>
          <a:p>
            <a:pPr fontAlgn="base"/>
            <a:r>
              <a:rPr lang="en-US" sz="1800" dirty="0">
                <a:solidFill>
                  <a:schemeClr val="bg1"/>
                </a:solidFill>
                <a:latin typeface="Montserrat" pitchFamily="2" charset="77"/>
              </a:rPr>
              <a:t>We connect our members with the right people, knowledge and opportunity at the right time to help support their work on finding innovative solutions to some of the world’s most complex problems.</a:t>
            </a:r>
          </a:p>
          <a:p>
            <a:pPr fontAlgn="base"/>
            <a:endParaRPr lang="en-US" sz="1800" dirty="0">
              <a:solidFill>
                <a:schemeClr val="bg1"/>
              </a:solidFill>
              <a:latin typeface="Montserrat" pitchFamily="2" charset="77"/>
            </a:endParaRPr>
          </a:p>
          <a:p>
            <a:pPr fontAlgn="base"/>
            <a:r>
              <a:rPr lang="en-US" sz="1800" dirty="0">
                <a:solidFill>
                  <a:schemeClr val="bg1"/>
                </a:solidFill>
                <a:latin typeface="Montserrat" pitchFamily="2" charset="77"/>
              </a:rPr>
              <a:t>Our goal is to make California the most desirable place for life sciences to flourish, unlocking possibility and growth for companies—now and in the future—so people everywhere can live longer, healthier, happier lives. </a:t>
            </a:r>
          </a:p>
          <a:p>
            <a:pPr defTabSz="609082">
              <a:lnSpc>
                <a:spcPts val="2259"/>
              </a:lnSpc>
            </a:pPr>
            <a:endParaRPr lang="en-US" sz="2399" dirty="0">
              <a:solidFill>
                <a:srgbClr val="FFFFFF"/>
              </a:solidFill>
              <a:latin typeface="Montserrat" pitchFamily="2" charset="77"/>
            </a:endParaRPr>
          </a:p>
          <a:p>
            <a:pPr defTabSz="609082">
              <a:lnSpc>
                <a:spcPts val="2259"/>
              </a:lnSpc>
            </a:pPr>
            <a:endParaRPr lang="en-US" sz="2399" dirty="0">
              <a:solidFill>
                <a:srgbClr val="FFFFFF"/>
              </a:solidFill>
              <a:latin typeface="Montserrat Light" pitchFamily="2" charset="77"/>
            </a:endParaRPr>
          </a:p>
        </p:txBody>
      </p:sp>
    </p:spTree>
    <p:extLst>
      <p:ext uri="{BB962C8B-B14F-4D97-AF65-F5344CB8AC3E}">
        <p14:creationId xmlns:p14="http://schemas.microsoft.com/office/powerpoint/2010/main" val="187344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Elevator Pitch: Detail</a:t>
            </a:r>
          </a:p>
        </p:txBody>
      </p:sp>
      <p:sp>
        <p:nvSpPr>
          <p:cNvPr id="4" name="Rectangle 3">
            <a:extLst>
              <a:ext uri="{FF2B5EF4-FFF2-40B4-BE49-F238E27FC236}">
                <a16:creationId xmlns:a16="http://schemas.microsoft.com/office/drawing/2014/main" id="{BA0B5D6E-28CF-49D2-BD0C-C4BFFC2088E4}"/>
              </a:ext>
            </a:extLst>
          </p:cNvPr>
          <p:cNvSpPr/>
          <p:nvPr/>
        </p:nvSpPr>
        <p:spPr>
          <a:xfrm>
            <a:off x="1010197" y="1481162"/>
            <a:ext cx="9994837" cy="4494629"/>
          </a:xfrm>
          <a:prstGeom prst="rect">
            <a:avLst/>
          </a:prstGeom>
          <a:solidFill>
            <a:schemeClr val="accent4"/>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pic>
        <p:nvPicPr>
          <p:cNvPr id="5" name="Graphic 17">
            <a:extLst>
              <a:ext uri="{FF2B5EF4-FFF2-40B4-BE49-F238E27FC236}">
                <a16:creationId xmlns:a16="http://schemas.microsoft.com/office/drawing/2014/main" id="{1448E106-3D96-4F5C-A5F6-9894A31CD90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04" t="6232" r="87800" b="84904"/>
          <a:stretch/>
        </p:blipFill>
        <p:spPr>
          <a:xfrm>
            <a:off x="10734790" y="5627737"/>
            <a:ext cx="493548" cy="493647"/>
          </a:xfrm>
          <a:prstGeom prst="rect">
            <a:avLst/>
          </a:prstGeom>
        </p:spPr>
      </p:pic>
      <p:sp>
        <p:nvSpPr>
          <p:cNvPr id="3" name="TextBox 2">
            <a:extLst>
              <a:ext uri="{FF2B5EF4-FFF2-40B4-BE49-F238E27FC236}">
                <a16:creationId xmlns:a16="http://schemas.microsoft.com/office/drawing/2014/main" id="{ECE783C3-0299-934B-856C-3FD390CC80D5}"/>
              </a:ext>
            </a:extLst>
          </p:cNvPr>
          <p:cNvSpPr txBox="1"/>
          <p:nvPr/>
        </p:nvSpPr>
        <p:spPr>
          <a:xfrm>
            <a:off x="1447424" y="1829216"/>
            <a:ext cx="9120387" cy="3798521"/>
          </a:xfrm>
          <a:prstGeom prst="rect">
            <a:avLst/>
          </a:prstGeom>
          <a:noFill/>
        </p:spPr>
        <p:txBody>
          <a:bodyPr wrap="square" rtlCol="0">
            <a:noAutofit/>
          </a:bodyPr>
          <a:lstStyle/>
          <a:p>
            <a:pPr fontAlgn="base"/>
            <a:r>
              <a:rPr lang="en-US" sz="1800" dirty="0">
                <a:solidFill>
                  <a:schemeClr val="bg1"/>
                </a:solidFill>
                <a:latin typeface="Montserrat" pitchFamily="2" charset="77"/>
              </a:rPr>
              <a:t>California Life Sciences works closely with our community to collectively set guidelines and policy, educate the next generation and remove barriers to inspire and empower life sciences companies to reach their next level of success.</a:t>
            </a:r>
          </a:p>
          <a:p>
            <a:pPr defTabSz="609082">
              <a:lnSpc>
                <a:spcPts val="2259"/>
              </a:lnSpc>
            </a:pPr>
            <a:endParaRPr lang="en-US" sz="2399" dirty="0">
              <a:solidFill>
                <a:srgbClr val="FFFFFF"/>
              </a:solidFill>
              <a:latin typeface="Montserrat" pitchFamily="2" charset="77"/>
            </a:endParaRPr>
          </a:p>
          <a:p>
            <a:pPr fontAlgn="base"/>
            <a:r>
              <a:rPr lang="en-US" sz="1800" dirty="0">
                <a:solidFill>
                  <a:schemeClr val="bg1"/>
                </a:solidFill>
                <a:latin typeface="Montserrat" pitchFamily="2" charset="77"/>
              </a:rPr>
              <a:t>We connect our members with the right people, knowledge and opportunity at the right time to help support their work on finding innovative solutions to some of the world’s most complex problems.</a:t>
            </a:r>
          </a:p>
          <a:p>
            <a:pPr fontAlgn="base"/>
            <a:endParaRPr lang="en-US" sz="1800" dirty="0">
              <a:solidFill>
                <a:schemeClr val="bg1"/>
              </a:solidFill>
              <a:latin typeface="Montserrat" pitchFamily="2" charset="77"/>
            </a:endParaRPr>
          </a:p>
          <a:p>
            <a:pPr fontAlgn="base"/>
            <a:r>
              <a:rPr lang="en-US" sz="1800" dirty="0">
                <a:solidFill>
                  <a:schemeClr val="bg1"/>
                </a:solidFill>
                <a:latin typeface="Montserrat" pitchFamily="2" charset="77"/>
              </a:rPr>
              <a:t>Our goal is to make California the most desirable place for life sciences to flourish, unlocking possibility and growth for companies—now and in the future—so people everywhere can live longer, healthier, happier lives. </a:t>
            </a:r>
          </a:p>
          <a:p>
            <a:pPr defTabSz="609082">
              <a:lnSpc>
                <a:spcPts val="2259"/>
              </a:lnSpc>
            </a:pPr>
            <a:endParaRPr lang="en-US" sz="2399" dirty="0">
              <a:solidFill>
                <a:srgbClr val="FFFFFF"/>
              </a:solidFill>
              <a:latin typeface="Montserrat" pitchFamily="2" charset="77"/>
            </a:endParaRPr>
          </a:p>
          <a:p>
            <a:pPr defTabSz="609082">
              <a:lnSpc>
                <a:spcPts val="2259"/>
              </a:lnSpc>
            </a:pPr>
            <a:endParaRPr lang="en-US" sz="2399" dirty="0">
              <a:solidFill>
                <a:srgbClr val="FFFFFF"/>
              </a:solidFill>
              <a:latin typeface="Montserrat Light" pitchFamily="2" charset="77"/>
            </a:endParaRPr>
          </a:p>
        </p:txBody>
      </p:sp>
      <p:sp>
        <p:nvSpPr>
          <p:cNvPr id="6" name="Right Brace 5">
            <a:extLst>
              <a:ext uri="{FF2B5EF4-FFF2-40B4-BE49-F238E27FC236}">
                <a16:creationId xmlns:a16="http://schemas.microsoft.com/office/drawing/2014/main" id="{B83CEF04-770F-454C-9B15-B50073B3DDD4}"/>
              </a:ext>
            </a:extLst>
          </p:cNvPr>
          <p:cNvSpPr/>
          <p:nvPr/>
        </p:nvSpPr>
        <p:spPr>
          <a:xfrm rot="10800000">
            <a:off x="1218882" y="1872433"/>
            <a:ext cx="228538" cy="1099367"/>
          </a:xfrm>
          <a:prstGeom prst="rightBrace">
            <a:avLst/>
          </a:prstGeom>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082"/>
            <a:endParaRPr lang="en-US" sz="2399">
              <a:solidFill>
                <a:srgbClr val="44546A">
                  <a:lumMod val="60000"/>
                  <a:lumOff val="40000"/>
                </a:srgbClr>
              </a:solidFill>
              <a:latin typeface="Arial"/>
            </a:endParaRPr>
          </a:p>
        </p:txBody>
      </p:sp>
      <p:sp>
        <p:nvSpPr>
          <p:cNvPr id="7" name="Right Brace 6">
            <a:extLst>
              <a:ext uri="{FF2B5EF4-FFF2-40B4-BE49-F238E27FC236}">
                <a16:creationId xmlns:a16="http://schemas.microsoft.com/office/drawing/2014/main" id="{05E60874-1362-D447-94B4-70D60B5FBA47}"/>
              </a:ext>
            </a:extLst>
          </p:cNvPr>
          <p:cNvSpPr/>
          <p:nvPr/>
        </p:nvSpPr>
        <p:spPr>
          <a:xfrm rot="10800000">
            <a:off x="1218882" y="3276600"/>
            <a:ext cx="183969" cy="804826"/>
          </a:xfrm>
          <a:prstGeom prst="rightBrace">
            <a:avLst/>
          </a:prstGeom>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082"/>
            <a:endParaRPr lang="en-US" sz="2399">
              <a:solidFill>
                <a:srgbClr val="44546A">
                  <a:lumMod val="60000"/>
                  <a:lumOff val="40000"/>
                </a:srgbClr>
              </a:solidFill>
              <a:latin typeface="Arial"/>
            </a:endParaRPr>
          </a:p>
        </p:txBody>
      </p:sp>
      <p:sp>
        <p:nvSpPr>
          <p:cNvPr id="8" name="Right Brace 7">
            <a:extLst>
              <a:ext uri="{FF2B5EF4-FFF2-40B4-BE49-F238E27FC236}">
                <a16:creationId xmlns:a16="http://schemas.microsoft.com/office/drawing/2014/main" id="{D355C253-21D6-BE46-B115-1E321FEA1E53}"/>
              </a:ext>
            </a:extLst>
          </p:cNvPr>
          <p:cNvSpPr/>
          <p:nvPr/>
        </p:nvSpPr>
        <p:spPr>
          <a:xfrm rot="10800000">
            <a:off x="1261084" y="4419600"/>
            <a:ext cx="228538" cy="804826"/>
          </a:xfrm>
          <a:prstGeom prst="rightBrace">
            <a:avLst/>
          </a:prstGeom>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082"/>
            <a:endParaRPr lang="en-US" sz="2399">
              <a:solidFill>
                <a:srgbClr val="44546A">
                  <a:lumMod val="60000"/>
                  <a:lumOff val="40000"/>
                </a:srgbClr>
              </a:solidFill>
              <a:latin typeface="Arial"/>
            </a:endParaRPr>
          </a:p>
        </p:txBody>
      </p:sp>
      <p:sp>
        <p:nvSpPr>
          <p:cNvPr id="9" name="TextBox 8">
            <a:extLst>
              <a:ext uri="{FF2B5EF4-FFF2-40B4-BE49-F238E27FC236}">
                <a16:creationId xmlns:a16="http://schemas.microsoft.com/office/drawing/2014/main" id="{5C96C242-6DAF-E540-80A8-AA7B8607ED07}"/>
              </a:ext>
            </a:extLst>
          </p:cNvPr>
          <p:cNvSpPr txBox="1"/>
          <p:nvPr/>
        </p:nvSpPr>
        <p:spPr>
          <a:xfrm>
            <a:off x="1589" y="2255998"/>
            <a:ext cx="1008608" cy="563402"/>
          </a:xfrm>
          <a:prstGeom prst="rect">
            <a:avLst/>
          </a:prstGeom>
          <a:noFill/>
        </p:spPr>
        <p:txBody>
          <a:bodyPr wrap="square" rtlCol="0">
            <a:noAutofit/>
          </a:bodyPr>
          <a:lstStyle/>
          <a:p>
            <a:pPr algn="r" defTabSz="609082"/>
            <a:r>
              <a:rPr lang="en-US" sz="1000" dirty="0">
                <a:solidFill>
                  <a:srgbClr val="000000">
                    <a:lumMod val="75000"/>
                    <a:lumOff val="25000"/>
                  </a:srgbClr>
                </a:solidFill>
                <a:latin typeface="Montserrat Light" pitchFamily="2" charset="77"/>
                <a:ea typeface="Montserrat" charset="0"/>
                <a:cs typeface="Montserrat" charset="0"/>
              </a:rPr>
              <a:t>WHO WE ARE</a:t>
            </a:r>
          </a:p>
        </p:txBody>
      </p:sp>
      <p:sp>
        <p:nvSpPr>
          <p:cNvPr id="10" name="TextBox 9">
            <a:extLst>
              <a:ext uri="{FF2B5EF4-FFF2-40B4-BE49-F238E27FC236}">
                <a16:creationId xmlns:a16="http://schemas.microsoft.com/office/drawing/2014/main" id="{F119D8AB-2B28-C445-B40E-B31B1EC49B0C}"/>
              </a:ext>
            </a:extLst>
          </p:cNvPr>
          <p:cNvSpPr txBox="1"/>
          <p:nvPr/>
        </p:nvSpPr>
        <p:spPr>
          <a:xfrm>
            <a:off x="1589" y="3545955"/>
            <a:ext cx="1008608" cy="414552"/>
          </a:xfrm>
          <a:prstGeom prst="rect">
            <a:avLst/>
          </a:prstGeom>
          <a:noFill/>
        </p:spPr>
        <p:txBody>
          <a:bodyPr wrap="square" rtlCol="0">
            <a:noAutofit/>
          </a:bodyPr>
          <a:lstStyle/>
          <a:p>
            <a:pPr algn="r" defTabSz="609082"/>
            <a:r>
              <a:rPr lang="en-US" sz="1000" dirty="0">
                <a:solidFill>
                  <a:srgbClr val="000000">
                    <a:lumMod val="75000"/>
                    <a:lumOff val="25000"/>
                  </a:srgbClr>
                </a:solidFill>
                <a:latin typeface="Montserrat Light" pitchFamily="2" charset="77"/>
                <a:ea typeface="Montserrat" charset="0"/>
                <a:cs typeface="Montserrat" charset="0"/>
              </a:rPr>
              <a:t>WHAT WE DO &amp; HOW</a:t>
            </a:r>
          </a:p>
        </p:txBody>
      </p:sp>
      <p:sp>
        <p:nvSpPr>
          <p:cNvPr id="11" name="TextBox 10">
            <a:extLst>
              <a:ext uri="{FF2B5EF4-FFF2-40B4-BE49-F238E27FC236}">
                <a16:creationId xmlns:a16="http://schemas.microsoft.com/office/drawing/2014/main" id="{72018748-955C-9C44-B9F9-1F243CB806D3}"/>
              </a:ext>
            </a:extLst>
          </p:cNvPr>
          <p:cNvSpPr txBox="1"/>
          <p:nvPr/>
        </p:nvSpPr>
        <p:spPr>
          <a:xfrm>
            <a:off x="46162" y="4572000"/>
            <a:ext cx="1008608" cy="592277"/>
          </a:xfrm>
          <a:prstGeom prst="rect">
            <a:avLst/>
          </a:prstGeom>
          <a:noFill/>
        </p:spPr>
        <p:txBody>
          <a:bodyPr wrap="square" rtlCol="0">
            <a:noAutofit/>
          </a:bodyPr>
          <a:lstStyle/>
          <a:p>
            <a:pPr algn="r" defTabSz="609082"/>
            <a:r>
              <a:rPr lang="en-US" sz="1000" dirty="0">
                <a:solidFill>
                  <a:srgbClr val="000000">
                    <a:lumMod val="75000"/>
                    <a:lumOff val="25000"/>
                  </a:srgbClr>
                </a:solidFill>
                <a:latin typeface="Montserrat Light" pitchFamily="2" charset="77"/>
                <a:ea typeface="Montserrat" charset="0"/>
                <a:cs typeface="Montserrat" charset="0"/>
              </a:rPr>
              <a:t>WHY WE </a:t>
            </a:r>
          </a:p>
          <a:p>
            <a:pPr algn="r" defTabSz="609082"/>
            <a:r>
              <a:rPr lang="en-US" sz="1000" dirty="0">
                <a:solidFill>
                  <a:srgbClr val="000000">
                    <a:lumMod val="75000"/>
                    <a:lumOff val="25000"/>
                  </a:srgbClr>
                </a:solidFill>
                <a:latin typeface="Montserrat Light" pitchFamily="2" charset="77"/>
                <a:ea typeface="Montserrat" charset="0"/>
                <a:cs typeface="Montserrat" charset="0"/>
              </a:rPr>
              <a:t>DO WHAT WE DO</a:t>
            </a:r>
          </a:p>
        </p:txBody>
      </p:sp>
    </p:spTree>
    <p:extLst>
      <p:ext uri="{BB962C8B-B14F-4D97-AF65-F5344CB8AC3E}">
        <p14:creationId xmlns:p14="http://schemas.microsoft.com/office/powerpoint/2010/main" val="323228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7692B-A48D-1145-952A-6558B10A5967}"/>
              </a:ext>
            </a:extLst>
          </p:cNvPr>
          <p:cNvSpPr>
            <a:spLocks noGrp="1"/>
          </p:cNvSpPr>
          <p:nvPr>
            <p:ph type="body" sz="quarter" idx="10"/>
          </p:nvPr>
        </p:nvSpPr>
        <p:spPr/>
        <p:txBody>
          <a:bodyPr/>
          <a:lstStyle/>
          <a:p>
            <a:r>
              <a:rPr lang="en-US" dirty="0"/>
              <a:t>Messaging Matrix</a:t>
            </a:r>
          </a:p>
        </p:txBody>
      </p:sp>
    </p:spTree>
    <p:extLst>
      <p:ext uri="{BB962C8B-B14F-4D97-AF65-F5344CB8AC3E}">
        <p14:creationId xmlns:p14="http://schemas.microsoft.com/office/powerpoint/2010/main" val="228717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Main Messaging </a:t>
            </a:r>
          </a:p>
        </p:txBody>
      </p:sp>
      <p:sp>
        <p:nvSpPr>
          <p:cNvPr id="6" name="Rectangle 5">
            <a:extLst>
              <a:ext uri="{FF2B5EF4-FFF2-40B4-BE49-F238E27FC236}">
                <a16:creationId xmlns:a16="http://schemas.microsoft.com/office/drawing/2014/main" id="{DE5921A3-A80F-9744-9C8D-8B747BFC43CD}"/>
              </a:ext>
            </a:extLst>
          </p:cNvPr>
          <p:cNvSpPr/>
          <p:nvPr/>
        </p:nvSpPr>
        <p:spPr>
          <a:xfrm>
            <a:off x="1904503" y="2963821"/>
            <a:ext cx="9205710" cy="3063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chemeClr val="tx1">
                  <a:lumMod val="75000"/>
                </a:schemeClr>
              </a:solidFill>
              <a:latin typeface="Montserrat" pitchFamily="2" charset="77"/>
              <a:ea typeface="Montserrat Medium" charset="0"/>
              <a:cs typeface="Montserrat Medium" charset="0"/>
            </a:endParaRPr>
          </a:p>
        </p:txBody>
      </p:sp>
      <p:sp>
        <p:nvSpPr>
          <p:cNvPr id="9" name="Rectangle 8">
            <a:extLst>
              <a:ext uri="{FF2B5EF4-FFF2-40B4-BE49-F238E27FC236}">
                <a16:creationId xmlns:a16="http://schemas.microsoft.com/office/drawing/2014/main" id="{50A2336A-A3C3-6549-BB1A-025A945E3BDC}"/>
              </a:ext>
            </a:extLst>
          </p:cNvPr>
          <p:cNvSpPr/>
          <p:nvPr/>
        </p:nvSpPr>
        <p:spPr>
          <a:xfrm>
            <a:off x="1904503" y="1143595"/>
            <a:ext cx="9205710" cy="1218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FFFFFF"/>
              </a:solidFill>
              <a:latin typeface="Montserrat Medium" charset="0"/>
              <a:ea typeface="Montserrat Medium" charset="0"/>
              <a:cs typeface="Montserrat Medium" charset="0"/>
            </a:endParaRPr>
          </a:p>
        </p:txBody>
      </p:sp>
      <p:sp>
        <p:nvSpPr>
          <p:cNvPr id="10" name="Rectangle 9">
            <a:extLst>
              <a:ext uri="{FF2B5EF4-FFF2-40B4-BE49-F238E27FC236}">
                <a16:creationId xmlns:a16="http://schemas.microsoft.com/office/drawing/2014/main" id="{A11CD653-F8DD-B44C-AE09-18E7A46F9C78}"/>
              </a:ext>
            </a:extLst>
          </p:cNvPr>
          <p:cNvSpPr/>
          <p:nvPr/>
        </p:nvSpPr>
        <p:spPr>
          <a:xfrm>
            <a:off x="592744" y="2959628"/>
            <a:ext cx="1196535" cy="30639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endParaRPr lang="en-US" sz="2399" dirty="0">
              <a:solidFill>
                <a:srgbClr val="FFFFFF"/>
              </a:solidFill>
              <a:latin typeface="Arial"/>
            </a:endParaRPr>
          </a:p>
        </p:txBody>
      </p:sp>
      <p:sp>
        <p:nvSpPr>
          <p:cNvPr id="12" name="Rectangle 11">
            <a:extLst>
              <a:ext uri="{FF2B5EF4-FFF2-40B4-BE49-F238E27FC236}">
                <a16:creationId xmlns:a16="http://schemas.microsoft.com/office/drawing/2014/main" id="{94024B9A-C715-8648-8B70-F5886C9C2F80}"/>
              </a:ext>
            </a:extLst>
          </p:cNvPr>
          <p:cNvSpPr/>
          <p:nvPr/>
        </p:nvSpPr>
        <p:spPr>
          <a:xfrm>
            <a:off x="592744" y="2464367"/>
            <a:ext cx="1196537" cy="39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PILLAR</a:t>
            </a:r>
            <a:endParaRPr lang="en-US" sz="2399" b="1" dirty="0">
              <a:solidFill>
                <a:srgbClr val="FFFFFF"/>
              </a:solidFill>
              <a:latin typeface="Arial"/>
            </a:endParaRPr>
          </a:p>
        </p:txBody>
      </p:sp>
      <p:sp>
        <p:nvSpPr>
          <p:cNvPr id="13" name="Rectangle 12">
            <a:extLst>
              <a:ext uri="{FF2B5EF4-FFF2-40B4-BE49-F238E27FC236}">
                <a16:creationId xmlns:a16="http://schemas.microsoft.com/office/drawing/2014/main" id="{5A998101-5A3B-FB41-9BA9-48A1AD51A366}"/>
              </a:ext>
            </a:extLst>
          </p:cNvPr>
          <p:cNvSpPr/>
          <p:nvPr/>
        </p:nvSpPr>
        <p:spPr>
          <a:xfrm>
            <a:off x="592744" y="1132789"/>
            <a:ext cx="1196537" cy="1229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32" rtlCol="0" anchor="ctr"/>
          <a:lstStyle/>
          <a:p>
            <a:pPr algn="r" defTabSz="609082"/>
            <a:r>
              <a:rPr lang="en-US" sz="1200" b="1" dirty="0">
                <a:solidFill>
                  <a:srgbClr val="FFFFFF"/>
                </a:solidFill>
                <a:latin typeface="Arial"/>
                <a:cs typeface="Montserrat Light"/>
              </a:rPr>
              <a:t>ELEVATOR PITCH</a:t>
            </a:r>
          </a:p>
        </p:txBody>
      </p:sp>
      <p:sp>
        <p:nvSpPr>
          <p:cNvPr id="14" name="Rectangle 13">
            <a:extLst>
              <a:ext uri="{FF2B5EF4-FFF2-40B4-BE49-F238E27FC236}">
                <a16:creationId xmlns:a16="http://schemas.microsoft.com/office/drawing/2014/main" id="{E62DFF73-CB64-9246-8365-D645EF65B0EA}"/>
              </a:ext>
            </a:extLst>
          </p:cNvPr>
          <p:cNvSpPr/>
          <p:nvPr/>
        </p:nvSpPr>
        <p:spPr>
          <a:xfrm>
            <a:off x="592742" y="3469828"/>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MESSAGE</a:t>
            </a:r>
            <a:endParaRPr lang="en-US" sz="1600" b="1" dirty="0">
              <a:solidFill>
                <a:srgbClr val="FFFFFF"/>
              </a:solidFill>
              <a:latin typeface="Arial"/>
            </a:endParaRPr>
          </a:p>
        </p:txBody>
      </p:sp>
      <p:sp>
        <p:nvSpPr>
          <p:cNvPr id="15" name="Rectangle 14">
            <a:extLst>
              <a:ext uri="{FF2B5EF4-FFF2-40B4-BE49-F238E27FC236}">
                <a16:creationId xmlns:a16="http://schemas.microsoft.com/office/drawing/2014/main" id="{AB606C44-94B9-284B-B644-A846F6233ED0}"/>
              </a:ext>
            </a:extLst>
          </p:cNvPr>
          <p:cNvSpPr/>
          <p:nvPr/>
        </p:nvSpPr>
        <p:spPr>
          <a:xfrm>
            <a:off x="1904503" y="2464367"/>
            <a:ext cx="9205710" cy="39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r>
              <a:rPr lang="en-US" sz="1600" dirty="0">
                <a:solidFill>
                  <a:srgbClr val="FFFFFF"/>
                </a:solidFill>
                <a:latin typeface="Montserrat Medium" charset="0"/>
                <a:ea typeface="Montserrat Medium" charset="0"/>
                <a:cs typeface="Montserrat Medium" charset="0"/>
              </a:rPr>
              <a:t>EXCEPTIONAL &amp; SUPPORTIVE ASSOCIATION</a:t>
            </a:r>
          </a:p>
        </p:txBody>
      </p:sp>
      <p:cxnSp>
        <p:nvCxnSpPr>
          <p:cNvPr id="4" name="Straight Connector 3">
            <a:extLst>
              <a:ext uri="{FF2B5EF4-FFF2-40B4-BE49-F238E27FC236}">
                <a16:creationId xmlns:a16="http://schemas.microsoft.com/office/drawing/2014/main" id="{511E56B9-7A19-8344-88FD-6FACC8FB72B6}"/>
              </a:ext>
            </a:extLst>
          </p:cNvPr>
          <p:cNvCxnSpPr/>
          <p:nvPr/>
        </p:nvCxnSpPr>
        <p:spPr>
          <a:xfrm>
            <a:off x="398860" y="4856386"/>
            <a:ext cx="111805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240CDF4-61E8-C948-92A4-355D1DA7F46C}"/>
              </a:ext>
            </a:extLst>
          </p:cNvPr>
          <p:cNvSpPr/>
          <p:nvPr/>
        </p:nvSpPr>
        <p:spPr>
          <a:xfrm>
            <a:off x="592741" y="5070028"/>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SUPPORT POINTS </a:t>
            </a:r>
            <a:endParaRPr lang="en-US" sz="1600" b="1" dirty="0">
              <a:solidFill>
                <a:srgbClr val="FFFFFF"/>
              </a:solidFill>
              <a:latin typeface="Arial"/>
            </a:endParaRPr>
          </a:p>
        </p:txBody>
      </p:sp>
      <p:sp>
        <p:nvSpPr>
          <p:cNvPr id="3" name="TextBox 2">
            <a:extLst>
              <a:ext uri="{FF2B5EF4-FFF2-40B4-BE49-F238E27FC236}">
                <a16:creationId xmlns:a16="http://schemas.microsoft.com/office/drawing/2014/main" id="{C3ECE73B-5A64-734D-947F-FB03671AFABC}"/>
              </a:ext>
            </a:extLst>
          </p:cNvPr>
          <p:cNvSpPr txBox="1"/>
          <p:nvPr/>
        </p:nvSpPr>
        <p:spPr>
          <a:xfrm>
            <a:off x="1983162" y="5070028"/>
            <a:ext cx="8533329" cy="738678"/>
          </a:xfrm>
          <a:prstGeom prst="rect">
            <a:avLst/>
          </a:prstGeom>
          <a:noFill/>
        </p:spPr>
        <p:txBody>
          <a:bodyPr wrap="square" rtlCol="0">
            <a:noAutofit/>
          </a:bodyPr>
          <a:lstStyle/>
          <a:p>
            <a:pPr marL="171450" indent="-171450" defTabSz="609082">
              <a:buFont typeface="Arial" panose="020B0604020202020204" pitchFamily="34" charset="0"/>
              <a:buChar char="•"/>
            </a:pPr>
            <a:r>
              <a:rPr lang="en-US" sz="1100" dirty="0">
                <a:solidFill>
                  <a:schemeClr val="tx1">
                    <a:lumMod val="75000"/>
                  </a:schemeClr>
                </a:solidFill>
                <a:latin typeface="Montserrat" pitchFamily="2" charset="77"/>
                <a:ea typeface="Montserrat Medium" charset="0"/>
                <a:cs typeface="Montserrat Medium" charset="0"/>
              </a:rPr>
              <a:t>Advocacy</a:t>
            </a:r>
          </a:p>
          <a:p>
            <a:pPr marL="171450" indent="-171450" defTabSz="609082">
              <a:buFont typeface="Arial" panose="020B0604020202020204" pitchFamily="34" charset="0"/>
              <a:buChar char="•"/>
            </a:pPr>
            <a:r>
              <a:rPr lang="en-US" sz="1100" dirty="0">
                <a:solidFill>
                  <a:schemeClr val="tx1">
                    <a:lumMod val="75000"/>
                  </a:schemeClr>
                </a:solidFill>
                <a:latin typeface="Montserrat" pitchFamily="2" charset="77"/>
                <a:ea typeface="Montserrat Medium" charset="0"/>
                <a:cs typeface="Montserrat Medium" charset="0"/>
              </a:rPr>
              <a:t>Member benefits</a:t>
            </a:r>
          </a:p>
          <a:p>
            <a:pPr marL="171450" indent="-171450" defTabSz="609082">
              <a:buFont typeface="Arial" panose="020B0604020202020204" pitchFamily="34" charset="0"/>
              <a:buChar char="•"/>
            </a:pPr>
            <a:r>
              <a:rPr lang="en-US" sz="1100" dirty="0">
                <a:solidFill>
                  <a:schemeClr val="tx1">
                    <a:lumMod val="75000"/>
                  </a:schemeClr>
                </a:solidFill>
                <a:latin typeface="Montserrat" pitchFamily="2" charset="77"/>
                <a:ea typeface="Montserrat Medium" charset="0"/>
                <a:cs typeface="Montserrat Medium" charset="0"/>
              </a:rPr>
              <a:t>Programs &amp; events</a:t>
            </a:r>
          </a:p>
          <a:p>
            <a:pPr marL="171450" indent="-171450" defTabSz="609082">
              <a:buFont typeface="Arial" panose="020B0604020202020204" pitchFamily="34" charset="0"/>
              <a:buChar char="•"/>
            </a:pPr>
            <a:r>
              <a:rPr lang="en-US" sz="1100" dirty="0">
                <a:solidFill>
                  <a:schemeClr val="tx1">
                    <a:lumMod val="75000"/>
                  </a:schemeClr>
                </a:solidFill>
                <a:latin typeface="Montserrat" pitchFamily="2" charset="77"/>
                <a:ea typeface="Montserrat Medium" charset="0"/>
                <a:cs typeface="Montserrat Medium" charset="0"/>
              </a:rPr>
              <a:t>Industry intelligence &amp; insights</a:t>
            </a:r>
          </a:p>
          <a:p>
            <a:pPr marL="171450" indent="-171450" defTabSz="609082">
              <a:buFont typeface="Arial" panose="020B0604020202020204" pitchFamily="34" charset="0"/>
              <a:buChar char="•"/>
            </a:pPr>
            <a:endParaRPr lang="en-US" sz="1100" dirty="0" err="1">
              <a:solidFill>
                <a:schemeClr val="tx1">
                  <a:lumMod val="75000"/>
                </a:schemeClr>
              </a:solidFill>
              <a:latin typeface="Montserrat" pitchFamily="2" charset="77"/>
              <a:ea typeface="Montserrat" charset="0"/>
              <a:cs typeface="Montserrat" charset="0"/>
            </a:endParaRPr>
          </a:p>
        </p:txBody>
      </p:sp>
      <p:sp>
        <p:nvSpPr>
          <p:cNvPr id="5" name="TextBox 4">
            <a:extLst>
              <a:ext uri="{FF2B5EF4-FFF2-40B4-BE49-F238E27FC236}">
                <a16:creationId xmlns:a16="http://schemas.microsoft.com/office/drawing/2014/main" id="{5F813721-C3C8-8C42-BB5C-479746717D3E}"/>
              </a:ext>
            </a:extLst>
          </p:cNvPr>
          <p:cNvSpPr txBox="1"/>
          <p:nvPr/>
        </p:nvSpPr>
        <p:spPr>
          <a:xfrm>
            <a:off x="1983162" y="3007955"/>
            <a:ext cx="8463193" cy="1699673"/>
          </a:xfrm>
          <a:prstGeom prst="rect">
            <a:avLst/>
          </a:prstGeom>
          <a:noFill/>
        </p:spPr>
        <p:txBody>
          <a:bodyPr wrap="square" rtlCol="0">
            <a:noAutofit/>
          </a:bodyPr>
          <a:lstStyle/>
          <a:p>
            <a:pPr lvl="0"/>
            <a:r>
              <a:rPr lang="en-US" sz="1200" dirty="0">
                <a:solidFill>
                  <a:schemeClr val="tx1">
                    <a:lumMod val="75000"/>
                  </a:schemeClr>
                </a:solidFill>
                <a:latin typeface="Montserrat" pitchFamily="2" charset="77"/>
              </a:rPr>
              <a:t>We have a shared determination to continue to make a positive impact on what life sciences can and will do. Together, we build on what’s already been achieved and find new ways to empower our community to realize its full potential by helping </a:t>
            </a:r>
            <a:r>
              <a:rPr lang="en-US" sz="1200">
                <a:solidFill>
                  <a:schemeClr val="tx1">
                    <a:lumMod val="75000"/>
                  </a:schemeClr>
                </a:solidFill>
                <a:latin typeface="Montserrat" pitchFamily="2" charset="77"/>
              </a:rPr>
              <a:t>people everywhere live </a:t>
            </a:r>
            <a:r>
              <a:rPr lang="en-US" sz="1200" dirty="0">
                <a:solidFill>
                  <a:schemeClr val="tx1">
                    <a:lumMod val="75000"/>
                  </a:schemeClr>
                </a:solidFill>
                <a:latin typeface="Montserrat" pitchFamily="2" charset="77"/>
              </a:rPr>
              <a:t>longer, healthier, happier lives.</a:t>
            </a:r>
          </a:p>
          <a:p>
            <a:pPr lvl="0"/>
            <a:endParaRPr lang="en-US" sz="1200" dirty="0">
              <a:solidFill>
                <a:schemeClr val="tx1">
                  <a:lumMod val="75000"/>
                </a:schemeClr>
              </a:solidFill>
              <a:latin typeface="Montserrat" pitchFamily="2" charset="77"/>
            </a:endParaRPr>
          </a:p>
          <a:p>
            <a:r>
              <a:rPr lang="en-US" sz="1200" dirty="0">
                <a:solidFill>
                  <a:schemeClr val="tx1">
                    <a:lumMod val="75000"/>
                  </a:schemeClr>
                </a:solidFill>
                <a:latin typeface="Montserrat" pitchFamily="2" charset="77"/>
              </a:rPr>
              <a:t>We have a diverse member base, both in terms of size and focus. Members include the world’s most promising entrepreneurial start-ups, global leaders, research institutions and investors. representing the full spectrum of life sciences, including biotechnology, medical device and diagnostic companies that are advancing medicine; digital health innovators blending technology and medicine to transform healthcare; agricultural companies improving food outputs; and </a:t>
            </a:r>
            <a:r>
              <a:rPr lang="en-US" sz="1200" dirty="0" err="1">
                <a:solidFill>
                  <a:schemeClr val="tx1">
                    <a:lumMod val="75000"/>
                  </a:schemeClr>
                </a:solidFill>
                <a:latin typeface="Montserrat" pitchFamily="2" charset="77"/>
              </a:rPr>
              <a:t>bioindustrial</a:t>
            </a:r>
            <a:r>
              <a:rPr lang="en-US" sz="1200" dirty="0">
                <a:solidFill>
                  <a:schemeClr val="tx1">
                    <a:lumMod val="75000"/>
                  </a:schemeClr>
                </a:solidFill>
                <a:latin typeface="Montserrat" pitchFamily="2" charset="77"/>
              </a:rPr>
              <a:t> organizations energizing the world.</a:t>
            </a:r>
          </a:p>
          <a:p>
            <a:pPr lvl="0"/>
            <a:endParaRPr lang="en-US" sz="1200" dirty="0">
              <a:solidFill>
                <a:schemeClr val="tx1">
                  <a:lumMod val="75000"/>
                </a:schemeClr>
              </a:solidFill>
              <a:latin typeface="Montserrat" pitchFamily="2" charset="77"/>
            </a:endParaRPr>
          </a:p>
          <a:p>
            <a:pPr lvl="0"/>
            <a:endParaRPr lang="en-US" sz="1200" dirty="0">
              <a:solidFill>
                <a:schemeClr val="tx1">
                  <a:lumMod val="75000"/>
                </a:schemeClr>
              </a:solidFill>
              <a:latin typeface="Montserrat" pitchFamily="2" charset="77"/>
            </a:endParaRPr>
          </a:p>
        </p:txBody>
      </p:sp>
      <p:sp>
        <p:nvSpPr>
          <p:cNvPr id="11" name="TextBox 10">
            <a:extLst>
              <a:ext uri="{FF2B5EF4-FFF2-40B4-BE49-F238E27FC236}">
                <a16:creationId xmlns:a16="http://schemas.microsoft.com/office/drawing/2014/main" id="{2E99A7F9-A2A4-3F46-B2AE-75DEF6605992}"/>
              </a:ext>
            </a:extLst>
          </p:cNvPr>
          <p:cNvSpPr txBox="1"/>
          <p:nvPr/>
        </p:nvSpPr>
        <p:spPr>
          <a:xfrm>
            <a:off x="1974638" y="1295400"/>
            <a:ext cx="8996573" cy="964698"/>
          </a:xfrm>
          <a:prstGeom prst="rect">
            <a:avLst/>
          </a:prstGeom>
          <a:noFill/>
        </p:spPr>
        <p:txBody>
          <a:bodyPr wrap="square" rtlCol="0">
            <a:noAutofit/>
          </a:bodyPr>
          <a:lstStyle/>
          <a:p>
            <a:pPr fontAlgn="base"/>
            <a:r>
              <a:rPr lang="en-US" sz="1000" dirty="0">
                <a:solidFill>
                  <a:schemeClr val="bg1"/>
                </a:solidFill>
                <a:latin typeface="Montserrat" pitchFamily="2" charset="77"/>
              </a:rPr>
              <a:t>California Life Sciences works closely with our community to collectively set guidelines and policy, educate the next generation and remove barriers to inspire and empower life sciences companies to reach their next level of success. We connect our members with the right people, knowledge and opportunity at the right time to help support their work on finding innovative solutions to some of the world’s most complex problems. Our goal is to make California the most desirable place for life sciences to flourish, unlocking possibility and growth for companies—now and in the future—so people everywhere can live longer, healthier, happier lives. </a:t>
            </a:r>
            <a:endParaRPr lang="en-US" sz="950" b="1" dirty="0">
              <a:solidFill>
                <a:schemeClr val="bg1"/>
              </a:solidFill>
              <a:latin typeface="Montserrat" pitchFamily="2" charset="77"/>
            </a:endParaRPr>
          </a:p>
          <a:p>
            <a:pPr defTabSz="609082"/>
            <a:endParaRPr lang="en-US" sz="950" b="1" dirty="0">
              <a:solidFill>
                <a:schemeClr val="bg1"/>
              </a:solidFill>
              <a:latin typeface="Montserrat" pitchFamily="2" charset="77"/>
              <a:ea typeface="Montserrat" charset="0"/>
              <a:cs typeface="Montserrat" charset="0"/>
            </a:endParaRPr>
          </a:p>
        </p:txBody>
      </p:sp>
    </p:spTree>
    <p:extLst>
      <p:ext uri="{BB962C8B-B14F-4D97-AF65-F5344CB8AC3E}">
        <p14:creationId xmlns:p14="http://schemas.microsoft.com/office/powerpoint/2010/main" val="377457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The messaging matrix…</a:t>
            </a:r>
          </a:p>
        </p:txBody>
      </p:sp>
      <p:pic>
        <p:nvPicPr>
          <p:cNvPr id="9" name="Graphic 8">
            <a:extLst>
              <a:ext uri="{FF2B5EF4-FFF2-40B4-BE49-F238E27FC236}">
                <a16:creationId xmlns:a16="http://schemas.microsoft.com/office/drawing/2014/main" id="{3A4036CB-3731-41DD-BF0C-05C1FF953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4593" y="4395897"/>
            <a:ext cx="497461" cy="497461"/>
          </a:xfrm>
          <a:prstGeom prst="rect">
            <a:avLst/>
          </a:prstGeom>
        </p:spPr>
      </p:pic>
      <p:sp>
        <p:nvSpPr>
          <p:cNvPr id="11" name="Rectangle 10">
            <a:extLst>
              <a:ext uri="{FF2B5EF4-FFF2-40B4-BE49-F238E27FC236}">
                <a16:creationId xmlns:a16="http://schemas.microsoft.com/office/drawing/2014/main" id="{BA0B5D6E-28CF-49D2-BD0C-C4BFFC2088E4}"/>
              </a:ext>
            </a:extLst>
          </p:cNvPr>
          <p:cNvSpPr/>
          <p:nvPr/>
        </p:nvSpPr>
        <p:spPr>
          <a:xfrm>
            <a:off x="595252" y="1862392"/>
            <a:ext cx="5163668" cy="2820310"/>
          </a:xfrm>
          <a:prstGeom prst="rect">
            <a:avLst/>
          </a:prstGeom>
          <a:solidFill>
            <a:schemeClr val="accent2"/>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5D2B93C-896C-4560-84B1-3310800A0DFA}"/>
              </a:ext>
            </a:extLst>
          </p:cNvPr>
          <p:cNvSpPr/>
          <p:nvPr/>
        </p:nvSpPr>
        <p:spPr>
          <a:xfrm>
            <a:off x="6246774" y="1862393"/>
            <a:ext cx="5163668" cy="2820310"/>
          </a:xfrm>
          <a:prstGeom prst="rect">
            <a:avLst/>
          </a:prstGeom>
          <a:solidFill>
            <a:srgbClr val="002B3F"/>
          </a:solidFill>
          <a:ln>
            <a:noFill/>
          </a:ln>
          <a:effectLst>
            <a:outerShdw dist="38100" dir="2700000" algn="tl" rotWithShape="0">
              <a:srgbClr val="002B3F">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spcAft>
                <a:spcPts val="1500"/>
              </a:spcAft>
            </a:pPr>
            <a:endParaRPr lang="en-US" sz="2398" dirty="0">
              <a:solidFill>
                <a:srgbClr val="FFFFFF"/>
              </a:solidFill>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1448E106-3D96-4F5C-A5F6-9894A31CD90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204" t="6232" r="87800" b="84904"/>
          <a:stretch/>
        </p:blipFill>
        <p:spPr>
          <a:xfrm>
            <a:off x="11075036" y="4374714"/>
            <a:ext cx="518540" cy="518644"/>
          </a:xfrm>
          <a:prstGeom prst="rect">
            <a:avLst/>
          </a:prstGeom>
        </p:spPr>
      </p:pic>
      <p:sp>
        <p:nvSpPr>
          <p:cNvPr id="17" name="TextBox 16">
            <a:extLst>
              <a:ext uri="{FF2B5EF4-FFF2-40B4-BE49-F238E27FC236}">
                <a16:creationId xmlns:a16="http://schemas.microsoft.com/office/drawing/2014/main" id="{3491F435-F066-574F-910D-E6A85405EEC5}"/>
              </a:ext>
            </a:extLst>
          </p:cNvPr>
          <p:cNvSpPr txBox="1"/>
          <p:nvPr/>
        </p:nvSpPr>
        <p:spPr>
          <a:xfrm>
            <a:off x="704104" y="2435695"/>
            <a:ext cx="4945960" cy="2040998"/>
          </a:xfrm>
          <a:prstGeom prst="rect">
            <a:avLst/>
          </a:prstGeom>
          <a:noFill/>
        </p:spPr>
        <p:txBody>
          <a:bodyPr wrap="square" lIns="121835" tIns="60917" rIns="121835" bIns="60917" rtlCol="0">
            <a:spAutoFit/>
          </a:bodyPr>
          <a:lstStyle/>
          <a:p>
            <a:pPr marL="285578" indent="-285578" defTabSz="609082">
              <a:spcAft>
                <a:spcPts val="1600"/>
              </a:spcAft>
              <a:buClr>
                <a:srgbClr val="FFFFFF"/>
              </a:buClr>
              <a:buFont typeface="Arial" panose="020B0604020202020204" pitchFamily="34" charset="0"/>
              <a:buChar char="•"/>
            </a:pPr>
            <a:r>
              <a:rPr lang="en-US" sz="1400" dirty="0">
                <a:solidFill>
                  <a:srgbClr val="FFFFFF"/>
                </a:solidFill>
                <a:latin typeface="Montserrat Light" pitchFamily="2" charset="77"/>
                <a:cs typeface="Montserrat Regular"/>
              </a:rPr>
              <a:t>A foundational document that outlines core messages of the CLSA brand</a:t>
            </a:r>
          </a:p>
          <a:p>
            <a:pPr marL="285578" indent="-285578" defTabSz="609082">
              <a:spcAft>
                <a:spcPts val="1600"/>
              </a:spcAft>
              <a:buClr>
                <a:srgbClr val="FFFFFF"/>
              </a:buClr>
              <a:buFont typeface="Arial" panose="020B0604020202020204" pitchFamily="34" charset="0"/>
              <a:buChar char="•"/>
            </a:pPr>
            <a:r>
              <a:rPr lang="en-US" sz="1400" dirty="0">
                <a:solidFill>
                  <a:srgbClr val="FFFFFF"/>
                </a:solidFill>
                <a:latin typeface="Montserrat Light" pitchFamily="2" charset="77"/>
                <a:cs typeface="Montserrat Regular"/>
              </a:rPr>
              <a:t>A high-level messaging guide that helps to inform and align internal teams </a:t>
            </a:r>
          </a:p>
          <a:p>
            <a:pPr marL="285578" indent="-285578" defTabSz="609082">
              <a:spcAft>
                <a:spcPts val="1600"/>
              </a:spcAft>
              <a:buClr>
                <a:srgbClr val="FFFFFF"/>
              </a:buClr>
              <a:buFont typeface="Arial" panose="020B0604020202020204" pitchFamily="34" charset="0"/>
              <a:buChar char="•"/>
            </a:pPr>
            <a:r>
              <a:rPr lang="en-US" sz="1400" dirty="0">
                <a:solidFill>
                  <a:srgbClr val="FFFFFF"/>
                </a:solidFill>
                <a:latin typeface="Montserrat Light" pitchFamily="2" charset="77"/>
                <a:cs typeface="Montserrat Regular"/>
              </a:rPr>
              <a:t>Perfect for pulling inspiration for assets: websites, social posts, etc. to guide communication and creative outputs</a:t>
            </a:r>
          </a:p>
        </p:txBody>
      </p:sp>
      <p:sp>
        <p:nvSpPr>
          <p:cNvPr id="19" name="TextBox 18">
            <a:extLst>
              <a:ext uri="{FF2B5EF4-FFF2-40B4-BE49-F238E27FC236}">
                <a16:creationId xmlns:a16="http://schemas.microsoft.com/office/drawing/2014/main" id="{385092F0-EEC7-B941-A501-4A8F5C6DADE7}"/>
              </a:ext>
            </a:extLst>
          </p:cNvPr>
          <p:cNvSpPr txBox="1"/>
          <p:nvPr/>
        </p:nvSpPr>
        <p:spPr>
          <a:xfrm>
            <a:off x="6475005" y="2435695"/>
            <a:ext cx="4707203" cy="1620480"/>
          </a:xfrm>
          <a:prstGeom prst="rect">
            <a:avLst/>
          </a:prstGeom>
          <a:noFill/>
        </p:spPr>
        <p:txBody>
          <a:bodyPr wrap="square" lIns="121835" tIns="60917" rIns="121835" bIns="60917" rtlCol="0">
            <a:spAutoFit/>
          </a:bodyPr>
          <a:lstStyle/>
          <a:p>
            <a:pPr marL="285578" indent="-285578" defTabSz="609082">
              <a:spcAft>
                <a:spcPts val="1600"/>
              </a:spcAft>
              <a:buClr>
                <a:srgbClr val="FFFFFF"/>
              </a:buClr>
              <a:buFont typeface="Arial" panose="020B0604020202020204" pitchFamily="34" charset="0"/>
              <a:buChar char="•"/>
            </a:pPr>
            <a:r>
              <a:rPr lang="en-US" sz="1400" dirty="0">
                <a:solidFill>
                  <a:srgbClr val="FFFFFF"/>
                </a:solidFill>
                <a:latin typeface="Montserrat Light" pitchFamily="2" charset="77"/>
                <a:cs typeface="Montserrat Regular"/>
              </a:rPr>
              <a:t>100% copy / paste ready, some modifications will need to be made to accommodate</a:t>
            </a:r>
          </a:p>
          <a:p>
            <a:pPr marL="285578" indent="-285578" defTabSz="609082">
              <a:spcAft>
                <a:spcPts val="1600"/>
              </a:spcAft>
              <a:buClr>
                <a:srgbClr val="FFFFFF"/>
              </a:buClr>
              <a:buFont typeface="Arial" panose="020B0604020202020204" pitchFamily="34" charset="0"/>
              <a:buChar char="•"/>
            </a:pPr>
            <a:r>
              <a:rPr lang="en-US" sz="1400" dirty="0">
                <a:solidFill>
                  <a:srgbClr val="FFFFFF"/>
                </a:solidFill>
                <a:latin typeface="Montserrat Light" pitchFamily="2" charset="77"/>
                <a:cs typeface="Montserrat Regular"/>
              </a:rPr>
              <a:t>A static document, it’s a living resource that needs to be updated as time goes on, and when business needs and accomplishments change</a:t>
            </a:r>
          </a:p>
        </p:txBody>
      </p:sp>
      <p:sp>
        <p:nvSpPr>
          <p:cNvPr id="4" name="Rectangle 3">
            <a:extLst>
              <a:ext uri="{FF2B5EF4-FFF2-40B4-BE49-F238E27FC236}">
                <a16:creationId xmlns:a16="http://schemas.microsoft.com/office/drawing/2014/main" id="{D402E301-BC01-4742-A91A-035B67455CCB}"/>
              </a:ext>
            </a:extLst>
          </p:cNvPr>
          <p:cNvSpPr/>
          <p:nvPr/>
        </p:nvSpPr>
        <p:spPr>
          <a:xfrm>
            <a:off x="2337957" y="1295956"/>
            <a:ext cx="1678256" cy="990342"/>
          </a:xfrm>
          <a:prstGeom prst="rect">
            <a:avLst/>
          </a:prstGeom>
          <a:solidFill>
            <a:srgbClr val="2FA4D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82">
              <a:spcAft>
                <a:spcPts val="1500"/>
              </a:spcAft>
            </a:pPr>
            <a:endParaRPr lang="en-US" sz="1400" dirty="0">
              <a:solidFill>
                <a:srgbClr val="FFFFFF"/>
              </a:solidFill>
              <a:latin typeface="Montserrat" charset="0"/>
              <a:ea typeface="Montserrat" charset="0"/>
              <a:cs typeface="Montserrat" charset="0"/>
            </a:endParaRPr>
          </a:p>
        </p:txBody>
      </p:sp>
      <p:sp>
        <p:nvSpPr>
          <p:cNvPr id="3" name="Rectangle 2">
            <a:extLst>
              <a:ext uri="{FF2B5EF4-FFF2-40B4-BE49-F238E27FC236}">
                <a16:creationId xmlns:a16="http://schemas.microsoft.com/office/drawing/2014/main" id="{CEBEBDC5-1F03-7249-B59E-11E74EB90BF9}"/>
              </a:ext>
            </a:extLst>
          </p:cNvPr>
          <p:cNvSpPr/>
          <p:nvPr/>
        </p:nvSpPr>
        <p:spPr>
          <a:xfrm>
            <a:off x="2890862" y="1498816"/>
            <a:ext cx="572444" cy="584623"/>
          </a:xfrm>
          <a:prstGeom prst="rect">
            <a:avLst/>
          </a:prstGeom>
        </p:spPr>
        <p:txBody>
          <a:bodyPr wrap="none">
            <a:spAutoFit/>
          </a:bodyPr>
          <a:lstStyle/>
          <a:p>
            <a:pPr algn="ctr" defTabSz="609082">
              <a:buClr>
                <a:srgbClr val="FFFFFF"/>
              </a:buClr>
            </a:pPr>
            <a:r>
              <a:rPr lang="en-US" sz="3199" b="1" dirty="0">
                <a:solidFill>
                  <a:srgbClr val="FFFFFF"/>
                </a:solidFill>
                <a:latin typeface="Arial"/>
                <a:cs typeface="Montserrat Regular"/>
              </a:rPr>
              <a:t>IS</a:t>
            </a:r>
            <a:endParaRPr lang="en-US" sz="2799" b="1" dirty="0">
              <a:solidFill>
                <a:srgbClr val="FFFFFF"/>
              </a:solidFill>
              <a:latin typeface="Arial"/>
              <a:cs typeface="Montserrat Regular"/>
            </a:endParaRPr>
          </a:p>
        </p:txBody>
      </p:sp>
      <p:sp>
        <p:nvSpPr>
          <p:cNvPr id="24" name="Rectangle 23">
            <a:extLst>
              <a:ext uri="{FF2B5EF4-FFF2-40B4-BE49-F238E27FC236}">
                <a16:creationId xmlns:a16="http://schemas.microsoft.com/office/drawing/2014/main" id="{0747F2F1-E248-B745-984B-071B3696585A}"/>
              </a:ext>
            </a:extLst>
          </p:cNvPr>
          <p:cNvSpPr/>
          <p:nvPr/>
        </p:nvSpPr>
        <p:spPr>
          <a:xfrm>
            <a:off x="7998917" y="1295956"/>
            <a:ext cx="1678256" cy="990342"/>
          </a:xfrm>
          <a:prstGeom prst="rect">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82">
              <a:spcAft>
                <a:spcPts val="1500"/>
              </a:spcAft>
            </a:pPr>
            <a:endParaRPr lang="en-US" sz="1400" dirty="0">
              <a:solidFill>
                <a:srgbClr val="FFFFFF"/>
              </a:solidFill>
              <a:latin typeface="Montserrat" charset="0"/>
              <a:ea typeface="Montserrat" charset="0"/>
              <a:cs typeface="Montserrat" charset="0"/>
            </a:endParaRPr>
          </a:p>
        </p:txBody>
      </p:sp>
      <p:sp>
        <p:nvSpPr>
          <p:cNvPr id="25" name="Rectangle 24">
            <a:extLst>
              <a:ext uri="{FF2B5EF4-FFF2-40B4-BE49-F238E27FC236}">
                <a16:creationId xmlns:a16="http://schemas.microsoft.com/office/drawing/2014/main" id="{38C8C15E-28C0-524F-81E4-23CF1E0EB3E1}"/>
              </a:ext>
            </a:extLst>
          </p:cNvPr>
          <p:cNvSpPr/>
          <p:nvPr/>
        </p:nvSpPr>
        <p:spPr>
          <a:xfrm>
            <a:off x="8062231" y="1498816"/>
            <a:ext cx="1551624" cy="584623"/>
          </a:xfrm>
          <a:prstGeom prst="rect">
            <a:avLst/>
          </a:prstGeom>
        </p:spPr>
        <p:txBody>
          <a:bodyPr wrap="none">
            <a:spAutoFit/>
          </a:bodyPr>
          <a:lstStyle/>
          <a:p>
            <a:pPr algn="ctr" defTabSz="609082">
              <a:buClr>
                <a:srgbClr val="FFFFFF"/>
              </a:buClr>
            </a:pPr>
            <a:r>
              <a:rPr lang="en-US" sz="3199" b="1" dirty="0">
                <a:solidFill>
                  <a:srgbClr val="FFFFFF"/>
                </a:solidFill>
                <a:latin typeface="Arial"/>
                <a:cs typeface="Montserrat Regular"/>
              </a:rPr>
              <a:t>IS NOT</a:t>
            </a:r>
            <a:endParaRPr lang="en-US" sz="2799" b="1" dirty="0">
              <a:solidFill>
                <a:srgbClr val="FFFFFF"/>
              </a:solidFill>
              <a:latin typeface="Arial"/>
              <a:cs typeface="Montserrat Regular"/>
            </a:endParaRPr>
          </a:p>
        </p:txBody>
      </p:sp>
      <p:sp>
        <p:nvSpPr>
          <p:cNvPr id="26" name="TextBox 25">
            <a:extLst>
              <a:ext uri="{FF2B5EF4-FFF2-40B4-BE49-F238E27FC236}">
                <a16:creationId xmlns:a16="http://schemas.microsoft.com/office/drawing/2014/main" id="{E4B894B8-1E15-E94B-9813-E022B449C805}"/>
              </a:ext>
            </a:extLst>
          </p:cNvPr>
          <p:cNvSpPr txBox="1"/>
          <p:nvPr/>
        </p:nvSpPr>
        <p:spPr>
          <a:xfrm>
            <a:off x="601925" y="5028784"/>
            <a:ext cx="10815190" cy="1169191"/>
          </a:xfrm>
          <a:prstGeom prst="rect">
            <a:avLst/>
          </a:prstGeom>
          <a:noFill/>
        </p:spPr>
        <p:txBody>
          <a:bodyPr wrap="square" lIns="121835" tIns="60917" rIns="121835" bIns="60917" rtlCol="0">
            <a:spAutoFit/>
          </a:bodyPr>
          <a:lstStyle/>
          <a:p>
            <a:pPr algn="ctr" defTabSz="609082">
              <a:buClr>
                <a:srgbClr val="FFFFFF"/>
              </a:buClr>
            </a:pPr>
            <a:r>
              <a:rPr lang="en-US" sz="1999" dirty="0">
                <a:solidFill>
                  <a:srgbClr val="4F4C4C"/>
                </a:solidFill>
                <a:latin typeface="Montserrat Medium" pitchFamily="2" charset="77"/>
                <a:cs typeface="Montserrat Regular"/>
              </a:rPr>
              <a:t>HOW IT PLAYS WITH THE BRAND BLUEPRINT</a:t>
            </a:r>
          </a:p>
          <a:p>
            <a:pPr algn="ctr" defTabSz="609082">
              <a:buClr>
                <a:srgbClr val="FFFFFF"/>
              </a:buClr>
            </a:pPr>
            <a:endParaRPr lang="en-US" sz="1200" b="1" dirty="0">
              <a:solidFill>
                <a:srgbClr val="4F4C4C"/>
              </a:solidFill>
              <a:latin typeface="Arial"/>
              <a:cs typeface="Montserrat Regular"/>
            </a:endParaRPr>
          </a:p>
          <a:p>
            <a:pPr marL="236883" indent="-236883" defTabSz="609082">
              <a:buClr>
                <a:srgbClr val="000000"/>
              </a:buClr>
              <a:buFont typeface="Arial" charset="0"/>
              <a:buChar char="•"/>
            </a:pPr>
            <a:r>
              <a:rPr lang="en-US" sz="1200" dirty="0">
                <a:solidFill>
                  <a:srgbClr val="4F4C4C"/>
                </a:solidFill>
                <a:latin typeface="Montserrat" pitchFamily="2" charset="77"/>
                <a:cs typeface="Montserrat Regular"/>
              </a:rPr>
              <a:t>The Brand Blueprint is our big truth, so the Messaging Matrix is an extension of the Brand Blueprint, always in sync with its guidance</a:t>
            </a:r>
          </a:p>
          <a:p>
            <a:pPr marL="236883" indent="-236883" defTabSz="609082">
              <a:buClr>
                <a:srgbClr val="000000"/>
              </a:buClr>
              <a:buFont typeface="Arial" charset="0"/>
              <a:buChar char="•"/>
            </a:pPr>
            <a:endParaRPr lang="en-US" sz="1200" dirty="0">
              <a:solidFill>
                <a:srgbClr val="4F4C4C"/>
              </a:solidFill>
              <a:latin typeface="Montserrat" pitchFamily="2" charset="77"/>
              <a:cs typeface="Montserrat Regular"/>
            </a:endParaRPr>
          </a:p>
          <a:p>
            <a:pPr marL="236883" indent="-236883" defTabSz="609082">
              <a:buClr>
                <a:srgbClr val="000000"/>
              </a:buClr>
              <a:buFont typeface="Arial" charset="0"/>
              <a:buChar char="•"/>
            </a:pPr>
            <a:r>
              <a:rPr lang="en-US" sz="1200" dirty="0">
                <a:solidFill>
                  <a:srgbClr val="4F4C4C"/>
                </a:solidFill>
                <a:latin typeface="Montserrat" pitchFamily="2" charset="77"/>
                <a:cs typeface="Montserrat Regular"/>
              </a:rPr>
              <a:t>Sometimes messaging language is pulled directly from the Brand Blueprint, often not</a:t>
            </a:r>
          </a:p>
        </p:txBody>
      </p:sp>
    </p:spTree>
    <p:extLst>
      <p:ext uri="{BB962C8B-B14F-4D97-AF65-F5344CB8AC3E}">
        <p14:creationId xmlns:p14="http://schemas.microsoft.com/office/powerpoint/2010/main" val="241840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Main Messaging </a:t>
            </a:r>
          </a:p>
        </p:txBody>
      </p:sp>
      <p:sp>
        <p:nvSpPr>
          <p:cNvPr id="6" name="Rectangle 5">
            <a:extLst>
              <a:ext uri="{FF2B5EF4-FFF2-40B4-BE49-F238E27FC236}">
                <a16:creationId xmlns:a16="http://schemas.microsoft.com/office/drawing/2014/main" id="{DE5921A3-A80F-9744-9C8D-8B747BFC43CD}"/>
              </a:ext>
            </a:extLst>
          </p:cNvPr>
          <p:cNvSpPr/>
          <p:nvPr/>
        </p:nvSpPr>
        <p:spPr>
          <a:xfrm>
            <a:off x="1904503" y="2963821"/>
            <a:ext cx="9205710" cy="3063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002B3F"/>
              </a:solidFill>
              <a:latin typeface="Montserrat Medium" charset="0"/>
              <a:ea typeface="Montserrat Medium" charset="0"/>
              <a:cs typeface="Montserrat Medium" charset="0"/>
            </a:endParaRPr>
          </a:p>
        </p:txBody>
      </p:sp>
      <p:sp>
        <p:nvSpPr>
          <p:cNvPr id="9" name="Rectangle 8">
            <a:extLst>
              <a:ext uri="{FF2B5EF4-FFF2-40B4-BE49-F238E27FC236}">
                <a16:creationId xmlns:a16="http://schemas.microsoft.com/office/drawing/2014/main" id="{50A2336A-A3C3-6549-BB1A-025A945E3BDC}"/>
              </a:ext>
            </a:extLst>
          </p:cNvPr>
          <p:cNvSpPr/>
          <p:nvPr/>
        </p:nvSpPr>
        <p:spPr>
          <a:xfrm>
            <a:off x="1904503" y="1143595"/>
            <a:ext cx="9205710" cy="1218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FFFFFF"/>
              </a:solidFill>
              <a:latin typeface="Montserrat Medium" charset="0"/>
              <a:ea typeface="Montserrat Medium" charset="0"/>
              <a:cs typeface="Montserrat Medium" charset="0"/>
            </a:endParaRPr>
          </a:p>
        </p:txBody>
      </p:sp>
      <p:sp>
        <p:nvSpPr>
          <p:cNvPr id="10" name="Rectangle 9">
            <a:extLst>
              <a:ext uri="{FF2B5EF4-FFF2-40B4-BE49-F238E27FC236}">
                <a16:creationId xmlns:a16="http://schemas.microsoft.com/office/drawing/2014/main" id="{A11CD653-F8DD-B44C-AE09-18E7A46F9C78}"/>
              </a:ext>
            </a:extLst>
          </p:cNvPr>
          <p:cNvSpPr/>
          <p:nvPr/>
        </p:nvSpPr>
        <p:spPr>
          <a:xfrm>
            <a:off x="592744" y="2959628"/>
            <a:ext cx="1196535" cy="30639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endParaRPr lang="en-US" sz="2399" dirty="0">
              <a:solidFill>
                <a:srgbClr val="FFFFFF"/>
              </a:solidFill>
              <a:latin typeface="Arial"/>
            </a:endParaRPr>
          </a:p>
        </p:txBody>
      </p:sp>
      <p:sp>
        <p:nvSpPr>
          <p:cNvPr id="12" name="Rectangle 11">
            <a:extLst>
              <a:ext uri="{FF2B5EF4-FFF2-40B4-BE49-F238E27FC236}">
                <a16:creationId xmlns:a16="http://schemas.microsoft.com/office/drawing/2014/main" id="{94024B9A-C715-8648-8B70-F5886C9C2F80}"/>
              </a:ext>
            </a:extLst>
          </p:cNvPr>
          <p:cNvSpPr/>
          <p:nvPr/>
        </p:nvSpPr>
        <p:spPr>
          <a:xfrm>
            <a:off x="592744" y="2464367"/>
            <a:ext cx="1196537" cy="39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PILLAR</a:t>
            </a:r>
            <a:endParaRPr lang="en-US" sz="2399" b="1" dirty="0">
              <a:solidFill>
                <a:srgbClr val="FFFFFF"/>
              </a:solidFill>
              <a:latin typeface="Arial"/>
            </a:endParaRPr>
          </a:p>
        </p:txBody>
      </p:sp>
      <p:sp>
        <p:nvSpPr>
          <p:cNvPr id="13" name="Rectangle 12">
            <a:extLst>
              <a:ext uri="{FF2B5EF4-FFF2-40B4-BE49-F238E27FC236}">
                <a16:creationId xmlns:a16="http://schemas.microsoft.com/office/drawing/2014/main" id="{5A998101-5A3B-FB41-9BA9-48A1AD51A366}"/>
              </a:ext>
            </a:extLst>
          </p:cNvPr>
          <p:cNvSpPr/>
          <p:nvPr/>
        </p:nvSpPr>
        <p:spPr>
          <a:xfrm>
            <a:off x="592744" y="1132789"/>
            <a:ext cx="1196537" cy="1229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32" rtlCol="0" anchor="ctr"/>
          <a:lstStyle/>
          <a:p>
            <a:pPr algn="r" defTabSz="609082"/>
            <a:r>
              <a:rPr lang="en-US" sz="1200" b="1" dirty="0">
                <a:solidFill>
                  <a:srgbClr val="FFFFFF"/>
                </a:solidFill>
                <a:latin typeface="Arial"/>
                <a:cs typeface="Montserrat Light"/>
              </a:rPr>
              <a:t>ELEVATOR PITCH</a:t>
            </a:r>
          </a:p>
        </p:txBody>
      </p:sp>
      <p:sp>
        <p:nvSpPr>
          <p:cNvPr id="14" name="Rectangle 13">
            <a:extLst>
              <a:ext uri="{FF2B5EF4-FFF2-40B4-BE49-F238E27FC236}">
                <a16:creationId xmlns:a16="http://schemas.microsoft.com/office/drawing/2014/main" id="{E62DFF73-CB64-9246-8365-D645EF65B0EA}"/>
              </a:ext>
            </a:extLst>
          </p:cNvPr>
          <p:cNvSpPr/>
          <p:nvPr/>
        </p:nvSpPr>
        <p:spPr>
          <a:xfrm>
            <a:off x="592742" y="3088828"/>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MESSAGE</a:t>
            </a:r>
            <a:endParaRPr lang="en-US" sz="1600" b="1" dirty="0">
              <a:solidFill>
                <a:srgbClr val="FFFFFF"/>
              </a:solidFill>
              <a:latin typeface="Arial"/>
            </a:endParaRPr>
          </a:p>
        </p:txBody>
      </p:sp>
      <p:sp>
        <p:nvSpPr>
          <p:cNvPr id="15" name="Rectangle 14">
            <a:extLst>
              <a:ext uri="{FF2B5EF4-FFF2-40B4-BE49-F238E27FC236}">
                <a16:creationId xmlns:a16="http://schemas.microsoft.com/office/drawing/2014/main" id="{AB606C44-94B9-284B-B644-A846F6233ED0}"/>
              </a:ext>
            </a:extLst>
          </p:cNvPr>
          <p:cNvSpPr/>
          <p:nvPr/>
        </p:nvSpPr>
        <p:spPr>
          <a:xfrm>
            <a:off x="1904503" y="2464367"/>
            <a:ext cx="9205710" cy="39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r>
              <a:rPr lang="en-US" sz="1600" dirty="0">
                <a:solidFill>
                  <a:srgbClr val="FFFFFF"/>
                </a:solidFill>
                <a:latin typeface="Montserrat Medium" charset="0"/>
                <a:ea typeface="Montserrat Medium" charset="0"/>
                <a:cs typeface="Montserrat Medium" charset="0"/>
              </a:rPr>
              <a:t>LEADING &amp; EMPOWERING INSTITUTE</a:t>
            </a:r>
          </a:p>
        </p:txBody>
      </p:sp>
      <p:cxnSp>
        <p:nvCxnSpPr>
          <p:cNvPr id="4" name="Straight Connector 3">
            <a:extLst>
              <a:ext uri="{FF2B5EF4-FFF2-40B4-BE49-F238E27FC236}">
                <a16:creationId xmlns:a16="http://schemas.microsoft.com/office/drawing/2014/main" id="{511E56B9-7A19-8344-88FD-6FACC8FB72B6}"/>
              </a:ext>
            </a:extLst>
          </p:cNvPr>
          <p:cNvCxnSpPr/>
          <p:nvPr/>
        </p:nvCxnSpPr>
        <p:spPr>
          <a:xfrm>
            <a:off x="398860" y="4000481"/>
            <a:ext cx="111805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240CDF4-61E8-C948-92A4-355D1DA7F46C}"/>
              </a:ext>
            </a:extLst>
          </p:cNvPr>
          <p:cNvSpPr/>
          <p:nvPr/>
        </p:nvSpPr>
        <p:spPr>
          <a:xfrm>
            <a:off x="592741" y="4495800"/>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SUPPORT POINTS </a:t>
            </a:r>
            <a:endParaRPr lang="en-US" sz="1600" b="1" dirty="0">
              <a:solidFill>
                <a:srgbClr val="FFFFFF"/>
              </a:solidFill>
              <a:latin typeface="Arial"/>
            </a:endParaRPr>
          </a:p>
        </p:txBody>
      </p:sp>
      <p:sp>
        <p:nvSpPr>
          <p:cNvPr id="3" name="TextBox 2">
            <a:extLst>
              <a:ext uri="{FF2B5EF4-FFF2-40B4-BE49-F238E27FC236}">
                <a16:creationId xmlns:a16="http://schemas.microsoft.com/office/drawing/2014/main" id="{C3ECE73B-5A64-734D-947F-FB03671AFABC}"/>
              </a:ext>
            </a:extLst>
          </p:cNvPr>
          <p:cNvSpPr txBox="1"/>
          <p:nvPr/>
        </p:nvSpPr>
        <p:spPr>
          <a:xfrm>
            <a:off x="1980683" y="4162397"/>
            <a:ext cx="8533329" cy="1692718"/>
          </a:xfrm>
          <a:prstGeom prst="rect">
            <a:avLst/>
          </a:prstGeom>
          <a:noFill/>
        </p:spPr>
        <p:txBody>
          <a:bodyPr wrap="square" rtlCol="0">
            <a:noAutofit/>
          </a:bodyPr>
          <a:lstStyle/>
          <a:p>
            <a:pPr marL="171450" indent="-171450">
              <a:buFont typeface="Arial" panose="020B0604020202020204" pitchFamily="34" charset="0"/>
              <a:buChar char="•"/>
            </a:pPr>
            <a:r>
              <a:rPr lang="en-US" sz="1200" dirty="0">
                <a:solidFill>
                  <a:schemeClr val="tx1">
                    <a:lumMod val="75000"/>
                  </a:schemeClr>
                </a:solidFill>
                <a:latin typeface="Montserrat" pitchFamily="2" charset="77"/>
              </a:rPr>
              <a:t>STEM Education</a:t>
            </a:r>
          </a:p>
          <a:p>
            <a:pPr marL="171450" indent="-171450">
              <a:buFont typeface="Arial" panose="020B0604020202020204" pitchFamily="34" charset="0"/>
              <a:buChar char="•"/>
            </a:pPr>
            <a:r>
              <a:rPr lang="en-US" sz="1200" dirty="0">
                <a:solidFill>
                  <a:schemeClr val="tx1">
                    <a:lumMod val="75000"/>
                  </a:schemeClr>
                </a:solidFill>
                <a:latin typeface="Montserrat" pitchFamily="2" charset="77"/>
              </a:rPr>
              <a:t>Entrepreneurship &amp; Business Advisory Services </a:t>
            </a:r>
          </a:p>
          <a:p>
            <a:pPr marL="171450" indent="-171450">
              <a:buFont typeface="Arial" panose="020B0604020202020204" pitchFamily="34" charset="0"/>
              <a:buChar char="•"/>
            </a:pPr>
            <a:r>
              <a:rPr lang="en-US" sz="1200" dirty="0">
                <a:solidFill>
                  <a:schemeClr val="tx1">
                    <a:lumMod val="75000"/>
                  </a:schemeClr>
                </a:solidFill>
                <a:latin typeface="Montserrat" pitchFamily="2" charset="77"/>
              </a:rPr>
              <a:t>Workforce &amp; Career Development</a:t>
            </a:r>
          </a:p>
          <a:p>
            <a:pPr marL="171450" indent="-171450">
              <a:buFont typeface="Arial" panose="020B0604020202020204" pitchFamily="34" charset="0"/>
              <a:buChar char="•"/>
            </a:pPr>
            <a:r>
              <a:rPr lang="en-US" sz="1200" dirty="0">
                <a:solidFill>
                  <a:schemeClr val="tx1">
                    <a:lumMod val="75000"/>
                  </a:schemeClr>
                </a:solidFill>
                <a:latin typeface="Montserrat" pitchFamily="2" charset="77"/>
              </a:rPr>
              <a:t>Programs &amp; Events </a:t>
            </a:r>
          </a:p>
          <a:p>
            <a:pPr marL="780715" lvl="1" indent="-171450" fontAlgn="base">
              <a:buFont typeface="Courier New" panose="02070309020205020404" pitchFamily="49" charset="0"/>
              <a:buChar char="o"/>
            </a:pPr>
            <a:r>
              <a:rPr lang="en-US" sz="1200" dirty="0">
                <a:solidFill>
                  <a:schemeClr val="tx1">
                    <a:lumMod val="75000"/>
                  </a:schemeClr>
                </a:solidFill>
                <a:latin typeface="Montserrat" pitchFamily="2" charset="77"/>
              </a:rPr>
              <a:t>The FAST program provides a supportive forum to pressure test new ideas with a ready advisory board of industry veterans. </a:t>
            </a:r>
          </a:p>
        </p:txBody>
      </p:sp>
      <p:sp>
        <p:nvSpPr>
          <p:cNvPr id="5" name="TextBox 4">
            <a:extLst>
              <a:ext uri="{FF2B5EF4-FFF2-40B4-BE49-F238E27FC236}">
                <a16:creationId xmlns:a16="http://schemas.microsoft.com/office/drawing/2014/main" id="{5F813721-C3C8-8C42-BB5C-479746717D3E}"/>
              </a:ext>
            </a:extLst>
          </p:cNvPr>
          <p:cNvSpPr txBox="1"/>
          <p:nvPr/>
        </p:nvSpPr>
        <p:spPr>
          <a:xfrm>
            <a:off x="1983163" y="3063567"/>
            <a:ext cx="8463193" cy="883191"/>
          </a:xfrm>
          <a:prstGeom prst="rect">
            <a:avLst/>
          </a:prstGeom>
          <a:noFill/>
        </p:spPr>
        <p:txBody>
          <a:bodyPr wrap="square" rtlCol="0">
            <a:noAutofit/>
          </a:bodyPr>
          <a:lstStyle/>
          <a:p>
            <a:pPr fontAlgn="base"/>
            <a:r>
              <a:rPr lang="en-US" sz="1200" dirty="0">
                <a:solidFill>
                  <a:schemeClr val="tx1">
                    <a:lumMod val="75000"/>
                  </a:schemeClr>
                </a:solidFill>
                <a:latin typeface="Montserrat" pitchFamily="2" charset="77"/>
              </a:rPr>
              <a:t>We’re committed to investing in the future of life sciences through STEM education, entrepreneurship, career development, programs and events to keep life sciences in California strong, growing and evolving. The life sciences industry is crucial to California’s progress, which is why we’re dedicated to facilitating new ways for our members to incubate ideas and foster the growth, innovation and success of the leaders of tomorrow.  </a:t>
            </a:r>
          </a:p>
          <a:p>
            <a:pPr lvl="0" fontAlgn="base"/>
            <a:endParaRPr lang="en-US" sz="1200" dirty="0">
              <a:solidFill>
                <a:schemeClr val="tx1">
                  <a:lumMod val="75000"/>
                </a:schemeClr>
              </a:solidFill>
              <a:latin typeface="Montserrat" pitchFamily="2" charset="77"/>
            </a:endParaRPr>
          </a:p>
        </p:txBody>
      </p:sp>
      <p:sp>
        <p:nvSpPr>
          <p:cNvPr id="11" name="TextBox 10">
            <a:extLst>
              <a:ext uri="{FF2B5EF4-FFF2-40B4-BE49-F238E27FC236}">
                <a16:creationId xmlns:a16="http://schemas.microsoft.com/office/drawing/2014/main" id="{2E99A7F9-A2A4-3F46-B2AE-75DEF6605992}"/>
              </a:ext>
            </a:extLst>
          </p:cNvPr>
          <p:cNvSpPr txBox="1"/>
          <p:nvPr/>
        </p:nvSpPr>
        <p:spPr>
          <a:xfrm>
            <a:off x="1974638" y="1326138"/>
            <a:ext cx="8996573" cy="964698"/>
          </a:xfrm>
          <a:prstGeom prst="rect">
            <a:avLst/>
          </a:prstGeom>
          <a:noFill/>
        </p:spPr>
        <p:txBody>
          <a:bodyPr wrap="square" rtlCol="0">
            <a:noAutofit/>
          </a:bodyPr>
          <a:lstStyle/>
          <a:p>
            <a:pPr fontAlgn="base"/>
            <a:r>
              <a:rPr lang="en-US" sz="1000" dirty="0">
                <a:solidFill>
                  <a:schemeClr val="bg1"/>
                </a:solidFill>
                <a:latin typeface="Montserrat" pitchFamily="2" charset="77"/>
              </a:rPr>
              <a:t>California Life Sciences works closely with our community to collectively set guidelines and policy, educate the next generation and remove barriers to inspire and empower life sciences companies to reach their next level of success. We connect our members with the right people, knowledge and opportunity at the right time to help support their work on finding innovative solutions to some of the world’s most complex problems. Our goal is to make California the most desirable place for life sciences to flourish, unlocking possibility and growth for companies—now and in the future—so people everywhere can live longer, healthier, happier lives. </a:t>
            </a:r>
            <a:endParaRPr lang="en-US" sz="950" b="1" dirty="0">
              <a:solidFill>
                <a:schemeClr val="bg1"/>
              </a:solidFill>
              <a:latin typeface="Montserrat" pitchFamily="2" charset="77"/>
            </a:endParaRPr>
          </a:p>
          <a:p>
            <a:pPr defTabSz="609082"/>
            <a:endParaRPr lang="en-US" sz="950" b="1" dirty="0">
              <a:solidFill>
                <a:srgbClr val="FFFFFF"/>
              </a:solidFill>
              <a:latin typeface="Montserrat Light" pitchFamily="2" charset="77"/>
            </a:endParaRPr>
          </a:p>
          <a:p>
            <a:pPr defTabSz="609082"/>
            <a:endParaRPr lang="en-US" sz="950" b="1" dirty="0">
              <a:solidFill>
                <a:srgbClr val="FFFFFF"/>
              </a:solidFill>
              <a:latin typeface="Montserrat" charset="0"/>
              <a:ea typeface="Montserrat" charset="0"/>
              <a:cs typeface="Montserrat" charset="0"/>
            </a:endParaRPr>
          </a:p>
        </p:txBody>
      </p:sp>
    </p:spTree>
    <p:extLst>
      <p:ext uri="{BB962C8B-B14F-4D97-AF65-F5344CB8AC3E}">
        <p14:creationId xmlns:p14="http://schemas.microsoft.com/office/powerpoint/2010/main" val="118008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Main Messaging </a:t>
            </a:r>
          </a:p>
        </p:txBody>
      </p:sp>
      <p:sp>
        <p:nvSpPr>
          <p:cNvPr id="6" name="Rectangle 5">
            <a:extLst>
              <a:ext uri="{FF2B5EF4-FFF2-40B4-BE49-F238E27FC236}">
                <a16:creationId xmlns:a16="http://schemas.microsoft.com/office/drawing/2014/main" id="{DE5921A3-A80F-9744-9C8D-8B747BFC43CD}"/>
              </a:ext>
            </a:extLst>
          </p:cNvPr>
          <p:cNvSpPr/>
          <p:nvPr/>
        </p:nvSpPr>
        <p:spPr>
          <a:xfrm>
            <a:off x="1913801" y="2963785"/>
            <a:ext cx="9205710" cy="3063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002B3F"/>
              </a:solidFill>
              <a:latin typeface="Montserrat Medium" charset="0"/>
              <a:ea typeface="Montserrat Medium" charset="0"/>
              <a:cs typeface="Montserrat Medium" charset="0"/>
            </a:endParaRPr>
          </a:p>
        </p:txBody>
      </p:sp>
      <p:sp>
        <p:nvSpPr>
          <p:cNvPr id="9" name="Rectangle 8">
            <a:extLst>
              <a:ext uri="{FF2B5EF4-FFF2-40B4-BE49-F238E27FC236}">
                <a16:creationId xmlns:a16="http://schemas.microsoft.com/office/drawing/2014/main" id="{50A2336A-A3C3-6549-BB1A-025A945E3BDC}"/>
              </a:ext>
            </a:extLst>
          </p:cNvPr>
          <p:cNvSpPr/>
          <p:nvPr/>
        </p:nvSpPr>
        <p:spPr>
          <a:xfrm>
            <a:off x="1904503" y="1143595"/>
            <a:ext cx="9205710" cy="1218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FFFFFF"/>
              </a:solidFill>
              <a:latin typeface="Montserrat Medium" charset="0"/>
              <a:ea typeface="Montserrat Medium" charset="0"/>
              <a:cs typeface="Montserrat Medium" charset="0"/>
            </a:endParaRPr>
          </a:p>
        </p:txBody>
      </p:sp>
      <p:sp>
        <p:nvSpPr>
          <p:cNvPr id="10" name="Rectangle 9">
            <a:extLst>
              <a:ext uri="{FF2B5EF4-FFF2-40B4-BE49-F238E27FC236}">
                <a16:creationId xmlns:a16="http://schemas.microsoft.com/office/drawing/2014/main" id="{A11CD653-F8DD-B44C-AE09-18E7A46F9C78}"/>
              </a:ext>
            </a:extLst>
          </p:cNvPr>
          <p:cNvSpPr/>
          <p:nvPr/>
        </p:nvSpPr>
        <p:spPr>
          <a:xfrm>
            <a:off x="592744" y="2959628"/>
            <a:ext cx="1196535" cy="30639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endParaRPr lang="en-US" sz="2399" dirty="0">
              <a:solidFill>
                <a:srgbClr val="FFFFFF"/>
              </a:solidFill>
              <a:latin typeface="Arial"/>
            </a:endParaRPr>
          </a:p>
        </p:txBody>
      </p:sp>
      <p:sp>
        <p:nvSpPr>
          <p:cNvPr id="12" name="Rectangle 11">
            <a:extLst>
              <a:ext uri="{FF2B5EF4-FFF2-40B4-BE49-F238E27FC236}">
                <a16:creationId xmlns:a16="http://schemas.microsoft.com/office/drawing/2014/main" id="{94024B9A-C715-8648-8B70-F5886C9C2F80}"/>
              </a:ext>
            </a:extLst>
          </p:cNvPr>
          <p:cNvSpPr/>
          <p:nvPr/>
        </p:nvSpPr>
        <p:spPr>
          <a:xfrm>
            <a:off x="592744" y="2464367"/>
            <a:ext cx="1196537" cy="39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PILLAR</a:t>
            </a:r>
            <a:endParaRPr lang="en-US" sz="2399" b="1" dirty="0">
              <a:solidFill>
                <a:srgbClr val="FFFFFF"/>
              </a:solidFill>
              <a:latin typeface="Arial"/>
            </a:endParaRPr>
          </a:p>
        </p:txBody>
      </p:sp>
      <p:sp>
        <p:nvSpPr>
          <p:cNvPr id="13" name="Rectangle 12">
            <a:extLst>
              <a:ext uri="{FF2B5EF4-FFF2-40B4-BE49-F238E27FC236}">
                <a16:creationId xmlns:a16="http://schemas.microsoft.com/office/drawing/2014/main" id="{5A998101-5A3B-FB41-9BA9-48A1AD51A366}"/>
              </a:ext>
            </a:extLst>
          </p:cNvPr>
          <p:cNvSpPr/>
          <p:nvPr/>
        </p:nvSpPr>
        <p:spPr>
          <a:xfrm>
            <a:off x="592744" y="1132789"/>
            <a:ext cx="1196537" cy="1229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32" rtlCol="0" anchor="ctr"/>
          <a:lstStyle/>
          <a:p>
            <a:pPr algn="r" defTabSz="609082"/>
            <a:r>
              <a:rPr lang="en-US" sz="1200" b="1" dirty="0">
                <a:solidFill>
                  <a:srgbClr val="FFFFFF"/>
                </a:solidFill>
                <a:latin typeface="Arial"/>
                <a:cs typeface="Montserrat Light"/>
              </a:rPr>
              <a:t>ELEVATOR PITCH</a:t>
            </a:r>
          </a:p>
        </p:txBody>
      </p:sp>
      <p:sp>
        <p:nvSpPr>
          <p:cNvPr id="14" name="Rectangle 13">
            <a:extLst>
              <a:ext uri="{FF2B5EF4-FFF2-40B4-BE49-F238E27FC236}">
                <a16:creationId xmlns:a16="http://schemas.microsoft.com/office/drawing/2014/main" id="{E62DFF73-CB64-9246-8365-D645EF65B0EA}"/>
              </a:ext>
            </a:extLst>
          </p:cNvPr>
          <p:cNvSpPr/>
          <p:nvPr/>
        </p:nvSpPr>
        <p:spPr>
          <a:xfrm>
            <a:off x="592742" y="3241228"/>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MESSAGE</a:t>
            </a:r>
            <a:endParaRPr lang="en-US" sz="1600" b="1" dirty="0">
              <a:solidFill>
                <a:srgbClr val="FFFFFF"/>
              </a:solidFill>
              <a:latin typeface="Arial"/>
            </a:endParaRPr>
          </a:p>
        </p:txBody>
      </p:sp>
      <p:sp>
        <p:nvSpPr>
          <p:cNvPr id="15" name="Rectangle 14">
            <a:extLst>
              <a:ext uri="{FF2B5EF4-FFF2-40B4-BE49-F238E27FC236}">
                <a16:creationId xmlns:a16="http://schemas.microsoft.com/office/drawing/2014/main" id="{AB606C44-94B9-284B-B644-A846F6233ED0}"/>
              </a:ext>
            </a:extLst>
          </p:cNvPr>
          <p:cNvSpPr/>
          <p:nvPr/>
        </p:nvSpPr>
        <p:spPr>
          <a:xfrm>
            <a:off x="1904503" y="2464367"/>
            <a:ext cx="9205710" cy="39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r>
              <a:rPr lang="en-US" sz="1600" dirty="0">
                <a:solidFill>
                  <a:srgbClr val="FFFFFF"/>
                </a:solidFill>
                <a:latin typeface="Montserrat Medium" charset="0"/>
                <a:ea typeface="Montserrat Medium" charset="0"/>
                <a:cs typeface="Montserrat Medium" charset="0"/>
              </a:rPr>
              <a:t>SKILLED &amp; DEDICATED TEAM</a:t>
            </a:r>
          </a:p>
        </p:txBody>
      </p:sp>
      <p:cxnSp>
        <p:nvCxnSpPr>
          <p:cNvPr id="4" name="Straight Connector 3">
            <a:extLst>
              <a:ext uri="{FF2B5EF4-FFF2-40B4-BE49-F238E27FC236}">
                <a16:creationId xmlns:a16="http://schemas.microsoft.com/office/drawing/2014/main" id="{511E56B9-7A19-8344-88FD-6FACC8FB72B6}"/>
              </a:ext>
            </a:extLst>
          </p:cNvPr>
          <p:cNvCxnSpPr/>
          <p:nvPr/>
        </p:nvCxnSpPr>
        <p:spPr>
          <a:xfrm>
            <a:off x="398860" y="4338823"/>
            <a:ext cx="111805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240CDF4-61E8-C948-92A4-355D1DA7F46C}"/>
              </a:ext>
            </a:extLst>
          </p:cNvPr>
          <p:cNvSpPr/>
          <p:nvPr/>
        </p:nvSpPr>
        <p:spPr>
          <a:xfrm>
            <a:off x="592741" y="4800600"/>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SUPPORT POINTS </a:t>
            </a:r>
            <a:endParaRPr lang="en-US" sz="1600" b="1" dirty="0">
              <a:solidFill>
                <a:srgbClr val="FFFFFF"/>
              </a:solidFill>
              <a:latin typeface="Arial"/>
            </a:endParaRPr>
          </a:p>
        </p:txBody>
      </p:sp>
      <p:sp>
        <p:nvSpPr>
          <p:cNvPr id="3" name="TextBox 2">
            <a:extLst>
              <a:ext uri="{FF2B5EF4-FFF2-40B4-BE49-F238E27FC236}">
                <a16:creationId xmlns:a16="http://schemas.microsoft.com/office/drawing/2014/main" id="{C3ECE73B-5A64-734D-947F-FB03671AFABC}"/>
              </a:ext>
            </a:extLst>
          </p:cNvPr>
          <p:cNvSpPr txBox="1"/>
          <p:nvPr/>
        </p:nvSpPr>
        <p:spPr>
          <a:xfrm>
            <a:off x="2008788" y="4555682"/>
            <a:ext cx="8533329" cy="1692718"/>
          </a:xfrm>
          <a:prstGeom prst="rect">
            <a:avLst/>
          </a:prstGeom>
          <a:noFill/>
        </p:spPr>
        <p:txBody>
          <a:bodyPr wrap="square" rtlCol="0">
            <a:noAutofit/>
          </a:bodyPr>
          <a:lstStyle/>
          <a:p>
            <a:pPr marL="171450" indent="-171450">
              <a:buFont typeface="Arial" panose="020B0604020202020204" pitchFamily="34" charset="0"/>
              <a:buChar char="•"/>
            </a:pPr>
            <a:r>
              <a:rPr lang="en-US" sz="1200" dirty="0">
                <a:solidFill>
                  <a:schemeClr val="tx1">
                    <a:lumMod val="75000"/>
                  </a:schemeClr>
                </a:solidFill>
                <a:latin typeface="Montserrat" pitchFamily="2" charset="77"/>
                <a:ea typeface="Montserrat Medium" charset="0"/>
                <a:cs typeface="Montserrat Medium" charset="0"/>
              </a:rPr>
              <a:t>A Collective of Expertise &amp; Breadth of Experience </a:t>
            </a:r>
          </a:p>
          <a:p>
            <a:pPr marL="171450" indent="-171450">
              <a:buFont typeface="Arial" panose="020B0604020202020204" pitchFamily="34" charset="0"/>
              <a:buChar char="•"/>
            </a:pPr>
            <a:r>
              <a:rPr lang="en-US" sz="1200" dirty="0">
                <a:solidFill>
                  <a:schemeClr val="tx1">
                    <a:lumMod val="75000"/>
                  </a:schemeClr>
                </a:solidFill>
                <a:latin typeface="Montserrat" pitchFamily="2" charset="77"/>
                <a:ea typeface="Montserrat Medium" charset="0"/>
                <a:cs typeface="Montserrat Medium" charset="0"/>
              </a:rPr>
              <a:t>Purpose-Driven Culture</a:t>
            </a:r>
          </a:p>
          <a:p>
            <a:pPr marL="171450" indent="-171450">
              <a:buFont typeface="Arial" panose="020B0604020202020204" pitchFamily="34" charset="0"/>
              <a:buChar char="•"/>
            </a:pPr>
            <a:r>
              <a:rPr lang="en-US" sz="1200" dirty="0">
                <a:solidFill>
                  <a:schemeClr val="tx1">
                    <a:lumMod val="75000"/>
                  </a:schemeClr>
                </a:solidFill>
                <a:latin typeface="Montserrat" pitchFamily="2" charset="77"/>
                <a:ea typeface="Montserrat Medium" charset="0"/>
                <a:cs typeface="Montserrat Medium" charset="0"/>
              </a:rPr>
              <a:t>Commitment Across CA and DC </a:t>
            </a:r>
          </a:p>
          <a:p>
            <a:pPr marL="780715" lvl="1" indent="-171450" fontAlgn="base">
              <a:buFont typeface="Arial" panose="020B0604020202020204" pitchFamily="34" charset="0"/>
              <a:buChar char="•"/>
            </a:pPr>
            <a:r>
              <a:rPr lang="en-US" sz="1200" dirty="0">
                <a:solidFill>
                  <a:schemeClr val="tx1">
                    <a:lumMod val="75000"/>
                  </a:schemeClr>
                </a:solidFill>
                <a:latin typeface="Montserrat" pitchFamily="2" charset="77"/>
              </a:rPr>
              <a:t>With offices in Sacramento, San Diego, South San Francisco, Los Angeles and Washington DC, we work closely with industry, government, academia and others to shape public policy, improve access to innovative technologies. </a:t>
            </a:r>
          </a:p>
          <a:p>
            <a:pPr marL="171450" lvl="0" indent="-171450" fontAlgn="base">
              <a:buFont typeface="Arial" panose="020B0604020202020204" pitchFamily="34" charset="0"/>
              <a:buChar char="•"/>
            </a:pPr>
            <a:endParaRPr lang="en-US" sz="1200" dirty="0">
              <a:solidFill>
                <a:schemeClr val="tx1">
                  <a:lumMod val="75000"/>
                </a:schemeClr>
              </a:solidFill>
              <a:latin typeface="Montserrat" pitchFamily="2" charset="77"/>
            </a:endParaRPr>
          </a:p>
        </p:txBody>
      </p:sp>
      <p:sp>
        <p:nvSpPr>
          <p:cNvPr id="5" name="TextBox 4">
            <a:extLst>
              <a:ext uri="{FF2B5EF4-FFF2-40B4-BE49-F238E27FC236}">
                <a16:creationId xmlns:a16="http://schemas.microsoft.com/office/drawing/2014/main" id="{5F813721-C3C8-8C42-BB5C-479746717D3E}"/>
              </a:ext>
            </a:extLst>
          </p:cNvPr>
          <p:cNvSpPr txBox="1"/>
          <p:nvPr/>
        </p:nvSpPr>
        <p:spPr>
          <a:xfrm>
            <a:off x="2043855" y="3105870"/>
            <a:ext cx="8463193" cy="1012288"/>
          </a:xfrm>
          <a:prstGeom prst="rect">
            <a:avLst/>
          </a:prstGeom>
          <a:noFill/>
        </p:spPr>
        <p:txBody>
          <a:bodyPr wrap="square" rtlCol="0">
            <a:noAutofit/>
          </a:bodyPr>
          <a:lstStyle/>
          <a:p>
            <a:pPr fontAlgn="base"/>
            <a:r>
              <a:rPr lang="en-US" sz="1200" dirty="0">
                <a:solidFill>
                  <a:schemeClr val="tx1">
                    <a:lumMod val="75000"/>
                  </a:schemeClr>
                </a:solidFill>
                <a:latin typeface="Montserrat" pitchFamily="2" charset="77"/>
              </a:rPr>
              <a:t>Our community-focused, passionate, service-minded team is driven by a single purpose: to support and grow California’s life sciences ecosystem. </a:t>
            </a:r>
          </a:p>
          <a:p>
            <a:pPr fontAlgn="base"/>
            <a:endParaRPr lang="en-US" sz="1200" dirty="0">
              <a:solidFill>
                <a:schemeClr val="tx1">
                  <a:lumMod val="75000"/>
                </a:schemeClr>
              </a:solidFill>
              <a:latin typeface="Montserrat" pitchFamily="2" charset="77"/>
            </a:endParaRPr>
          </a:p>
          <a:p>
            <a:pPr fontAlgn="base"/>
            <a:r>
              <a:rPr lang="en-US" sz="1200" dirty="0">
                <a:solidFill>
                  <a:schemeClr val="tx1">
                    <a:lumMod val="75000"/>
                  </a:schemeClr>
                </a:solidFill>
                <a:latin typeface="Montserrat" pitchFamily="2" charset="77"/>
              </a:rPr>
              <a:t>Our decades and diversity of industry experience empowers our members to reach their next level of success by connecting them with the right people, knowledge and opportunity at the right time.</a:t>
            </a:r>
          </a:p>
          <a:p>
            <a:pPr lvl="0" fontAlgn="base"/>
            <a:endParaRPr lang="en-US" sz="1200" dirty="0">
              <a:solidFill>
                <a:schemeClr val="tx1">
                  <a:lumMod val="75000"/>
                </a:schemeClr>
              </a:solidFill>
              <a:latin typeface="Montserrat" pitchFamily="2" charset="77"/>
            </a:endParaRPr>
          </a:p>
          <a:p>
            <a:pPr lvl="0" fontAlgn="base"/>
            <a:endParaRPr lang="en-US" sz="1200" dirty="0">
              <a:solidFill>
                <a:schemeClr val="tx1">
                  <a:lumMod val="75000"/>
                </a:schemeClr>
              </a:solidFill>
              <a:latin typeface="Montserrat" pitchFamily="2" charset="77"/>
            </a:endParaRPr>
          </a:p>
        </p:txBody>
      </p:sp>
      <p:sp>
        <p:nvSpPr>
          <p:cNvPr id="11" name="TextBox 10">
            <a:extLst>
              <a:ext uri="{FF2B5EF4-FFF2-40B4-BE49-F238E27FC236}">
                <a16:creationId xmlns:a16="http://schemas.microsoft.com/office/drawing/2014/main" id="{2E99A7F9-A2A4-3F46-B2AE-75DEF6605992}"/>
              </a:ext>
            </a:extLst>
          </p:cNvPr>
          <p:cNvSpPr txBox="1"/>
          <p:nvPr/>
        </p:nvSpPr>
        <p:spPr>
          <a:xfrm>
            <a:off x="1974638" y="1326138"/>
            <a:ext cx="8996573" cy="964698"/>
          </a:xfrm>
          <a:prstGeom prst="rect">
            <a:avLst/>
          </a:prstGeom>
          <a:noFill/>
        </p:spPr>
        <p:txBody>
          <a:bodyPr wrap="square" rtlCol="0">
            <a:noAutofit/>
          </a:bodyPr>
          <a:lstStyle/>
          <a:p>
            <a:pPr fontAlgn="base"/>
            <a:r>
              <a:rPr lang="en-US" sz="1000" dirty="0">
                <a:solidFill>
                  <a:schemeClr val="bg1"/>
                </a:solidFill>
                <a:latin typeface="Montserrat" pitchFamily="2" charset="77"/>
              </a:rPr>
              <a:t>California Life Sciences works closely with our community to collectively set guidelines and policy, educate the next generation and remove barriers to inspire and empower life sciences companies to reach their next level of success. We connect our members with the right people, knowledge and opportunity at the right time to help support their work on finding innovative solutions to some of the world’s most complex problems. Our goal is to make California the most desirable place for life sciences to flourish, unlocking possibility and growth for companies—now and in the future—so people everywhere can live longer, healthier, happier lives. </a:t>
            </a:r>
            <a:endParaRPr lang="en-US" sz="950" b="1" dirty="0">
              <a:solidFill>
                <a:schemeClr val="bg1"/>
              </a:solidFill>
              <a:latin typeface="Montserrat" pitchFamily="2" charset="77"/>
            </a:endParaRPr>
          </a:p>
          <a:p>
            <a:pPr defTabSz="609082"/>
            <a:endParaRPr lang="en-US" sz="950" b="1" dirty="0">
              <a:solidFill>
                <a:srgbClr val="FFFFFF"/>
              </a:solidFill>
              <a:latin typeface="Montserrat Light" pitchFamily="2" charset="77"/>
            </a:endParaRPr>
          </a:p>
          <a:p>
            <a:pPr defTabSz="609082"/>
            <a:endParaRPr lang="en-US" sz="950" b="1" dirty="0">
              <a:solidFill>
                <a:srgbClr val="FFFFFF"/>
              </a:solidFill>
              <a:latin typeface="Montserrat" charset="0"/>
              <a:ea typeface="Montserrat" charset="0"/>
              <a:cs typeface="Montserrat" charset="0"/>
            </a:endParaRPr>
          </a:p>
        </p:txBody>
      </p:sp>
    </p:spTree>
    <p:extLst>
      <p:ext uri="{BB962C8B-B14F-4D97-AF65-F5344CB8AC3E}">
        <p14:creationId xmlns:p14="http://schemas.microsoft.com/office/powerpoint/2010/main" val="55568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FE8F90-2527-E146-B24C-FA0F065369A5}"/>
              </a:ext>
            </a:extLst>
          </p:cNvPr>
          <p:cNvSpPr/>
          <p:nvPr/>
        </p:nvSpPr>
        <p:spPr>
          <a:xfrm>
            <a:off x="5059935" y="2958917"/>
            <a:ext cx="2894846" cy="3457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4F4C4C"/>
              </a:solidFill>
              <a:latin typeface="Montserrat Medium" charset="0"/>
              <a:ea typeface="Montserrat Medium" charset="0"/>
              <a:cs typeface="Montserrat Medium" charset="0"/>
            </a:endParaRPr>
          </a:p>
        </p:txBody>
      </p:sp>
      <p:sp>
        <p:nvSpPr>
          <p:cNvPr id="19" name="Rectangle 18">
            <a:extLst>
              <a:ext uri="{FF2B5EF4-FFF2-40B4-BE49-F238E27FC236}">
                <a16:creationId xmlns:a16="http://schemas.microsoft.com/office/drawing/2014/main" id="{94088906-0B70-6C4F-A382-100BC5E3EC38}"/>
              </a:ext>
            </a:extLst>
          </p:cNvPr>
          <p:cNvSpPr/>
          <p:nvPr/>
        </p:nvSpPr>
        <p:spPr>
          <a:xfrm>
            <a:off x="8215367" y="2958916"/>
            <a:ext cx="2894846" cy="3457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4F4C4C"/>
              </a:solidFill>
              <a:latin typeface="Montserrat Medium" charset="0"/>
              <a:ea typeface="Montserrat Medium" charset="0"/>
              <a:cs typeface="Montserrat Medium" charset="0"/>
            </a:endParaRPr>
          </a:p>
        </p:txBody>
      </p:sp>
      <p:sp>
        <p:nvSpPr>
          <p:cNvPr id="2" name="Title 1">
            <a:extLst>
              <a:ext uri="{FF2B5EF4-FFF2-40B4-BE49-F238E27FC236}">
                <a16:creationId xmlns:a16="http://schemas.microsoft.com/office/drawing/2014/main" id="{FCD0F5FF-7C0D-CA49-974F-A0999BA806F1}"/>
              </a:ext>
            </a:extLst>
          </p:cNvPr>
          <p:cNvSpPr>
            <a:spLocks noGrp="1"/>
          </p:cNvSpPr>
          <p:nvPr>
            <p:ph type="title"/>
          </p:nvPr>
        </p:nvSpPr>
        <p:spPr>
          <a:xfrm>
            <a:off x="398860" y="383949"/>
            <a:ext cx="10971317" cy="563402"/>
          </a:xfrm>
        </p:spPr>
        <p:txBody>
          <a:bodyPr/>
          <a:lstStyle/>
          <a:p>
            <a:r>
              <a:rPr lang="en-US" dirty="0"/>
              <a:t>Main Messaging Summary </a:t>
            </a:r>
          </a:p>
        </p:txBody>
      </p:sp>
      <p:sp>
        <p:nvSpPr>
          <p:cNvPr id="6" name="Rectangle 5">
            <a:extLst>
              <a:ext uri="{FF2B5EF4-FFF2-40B4-BE49-F238E27FC236}">
                <a16:creationId xmlns:a16="http://schemas.microsoft.com/office/drawing/2014/main" id="{DE5921A3-A80F-9744-9C8D-8B747BFC43CD}"/>
              </a:ext>
            </a:extLst>
          </p:cNvPr>
          <p:cNvSpPr/>
          <p:nvPr/>
        </p:nvSpPr>
        <p:spPr>
          <a:xfrm>
            <a:off x="1904503" y="2959039"/>
            <a:ext cx="2894846" cy="3457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4F4C4C"/>
              </a:solidFill>
              <a:latin typeface="Montserrat Medium" charset="0"/>
              <a:ea typeface="Montserrat Medium" charset="0"/>
              <a:cs typeface="Montserrat Medium" charset="0"/>
            </a:endParaRPr>
          </a:p>
        </p:txBody>
      </p:sp>
      <p:sp>
        <p:nvSpPr>
          <p:cNvPr id="9" name="Rectangle 8">
            <a:extLst>
              <a:ext uri="{FF2B5EF4-FFF2-40B4-BE49-F238E27FC236}">
                <a16:creationId xmlns:a16="http://schemas.microsoft.com/office/drawing/2014/main" id="{50A2336A-A3C3-6549-BB1A-025A945E3BDC}"/>
              </a:ext>
            </a:extLst>
          </p:cNvPr>
          <p:cNvSpPr/>
          <p:nvPr/>
        </p:nvSpPr>
        <p:spPr>
          <a:xfrm>
            <a:off x="1904503" y="1143595"/>
            <a:ext cx="9205710" cy="1218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082"/>
            <a:endParaRPr lang="en-US" sz="1600" dirty="0">
              <a:solidFill>
                <a:srgbClr val="FFFFFF"/>
              </a:solidFill>
              <a:latin typeface="Montserrat Medium" charset="0"/>
              <a:ea typeface="Montserrat Medium" charset="0"/>
              <a:cs typeface="Montserrat Medium" charset="0"/>
            </a:endParaRPr>
          </a:p>
        </p:txBody>
      </p:sp>
      <p:sp>
        <p:nvSpPr>
          <p:cNvPr id="10" name="Rectangle 9">
            <a:extLst>
              <a:ext uri="{FF2B5EF4-FFF2-40B4-BE49-F238E27FC236}">
                <a16:creationId xmlns:a16="http://schemas.microsoft.com/office/drawing/2014/main" id="{A11CD653-F8DD-B44C-AE09-18E7A46F9C78}"/>
              </a:ext>
            </a:extLst>
          </p:cNvPr>
          <p:cNvSpPr/>
          <p:nvPr/>
        </p:nvSpPr>
        <p:spPr>
          <a:xfrm>
            <a:off x="592744" y="2959630"/>
            <a:ext cx="1196537" cy="34577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endParaRPr lang="en-US" sz="2399" dirty="0">
              <a:solidFill>
                <a:srgbClr val="FFFFFF"/>
              </a:solidFill>
              <a:latin typeface="Arial"/>
            </a:endParaRPr>
          </a:p>
        </p:txBody>
      </p:sp>
      <p:sp>
        <p:nvSpPr>
          <p:cNvPr id="12" name="Rectangle 11">
            <a:extLst>
              <a:ext uri="{FF2B5EF4-FFF2-40B4-BE49-F238E27FC236}">
                <a16:creationId xmlns:a16="http://schemas.microsoft.com/office/drawing/2014/main" id="{94024B9A-C715-8648-8B70-F5886C9C2F80}"/>
              </a:ext>
            </a:extLst>
          </p:cNvPr>
          <p:cNvSpPr/>
          <p:nvPr/>
        </p:nvSpPr>
        <p:spPr>
          <a:xfrm>
            <a:off x="592744" y="2464367"/>
            <a:ext cx="1196537" cy="39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PILLAR</a:t>
            </a:r>
            <a:endParaRPr lang="en-US" sz="2399" b="1" dirty="0">
              <a:solidFill>
                <a:srgbClr val="FFFFFF"/>
              </a:solidFill>
              <a:latin typeface="Arial"/>
            </a:endParaRPr>
          </a:p>
        </p:txBody>
      </p:sp>
      <p:sp>
        <p:nvSpPr>
          <p:cNvPr id="13" name="Rectangle 12">
            <a:extLst>
              <a:ext uri="{FF2B5EF4-FFF2-40B4-BE49-F238E27FC236}">
                <a16:creationId xmlns:a16="http://schemas.microsoft.com/office/drawing/2014/main" id="{5A998101-5A3B-FB41-9BA9-48A1AD51A366}"/>
              </a:ext>
            </a:extLst>
          </p:cNvPr>
          <p:cNvSpPr/>
          <p:nvPr/>
        </p:nvSpPr>
        <p:spPr>
          <a:xfrm>
            <a:off x="592744" y="1132789"/>
            <a:ext cx="1196537" cy="1229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32" rtlCol="0" anchor="ctr"/>
          <a:lstStyle/>
          <a:p>
            <a:pPr algn="r" defTabSz="609082"/>
            <a:r>
              <a:rPr lang="en-US" sz="1200" b="1" dirty="0">
                <a:solidFill>
                  <a:srgbClr val="FFFFFF"/>
                </a:solidFill>
                <a:latin typeface="Arial"/>
                <a:cs typeface="Montserrat Light"/>
              </a:rPr>
              <a:t>ELEVATOR PITCH</a:t>
            </a:r>
          </a:p>
        </p:txBody>
      </p:sp>
      <p:sp>
        <p:nvSpPr>
          <p:cNvPr id="14" name="Rectangle 13">
            <a:extLst>
              <a:ext uri="{FF2B5EF4-FFF2-40B4-BE49-F238E27FC236}">
                <a16:creationId xmlns:a16="http://schemas.microsoft.com/office/drawing/2014/main" id="{E62DFF73-CB64-9246-8365-D645EF65B0EA}"/>
              </a:ext>
            </a:extLst>
          </p:cNvPr>
          <p:cNvSpPr/>
          <p:nvPr/>
        </p:nvSpPr>
        <p:spPr>
          <a:xfrm>
            <a:off x="592742" y="3508279"/>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MESSAGE</a:t>
            </a:r>
            <a:endParaRPr lang="en-US" sz="1600" b="1" dirty="0">
              <a:solidFill>
                <a:srgbClr val="FFFFFF"/>
              </a:solidFill>
              <a:latin typeface="Arial"/>
            </a:endParaRPr>
          </a:p>
        </p:txBody>
      </p:sp>
      <p:sp>
        <p:nvSpPr>
          <p:cNvPr id="15" name="Rectangle 14">
            <a:extLst>
              <a:ext uri="{FF2B5EF4-FFF2-40B4-BE49-F238E27FC236}">
                <a16:creationId xmlns:a16="http://schemas.microsoft.com/office/drawing/2014/main" id="{AB606C44-94B9-284B-B644-A846F6233ED0}"/>
              </a:ext>
            </a:extLst>
          </p:cNvPr>
          <p:cNvSpPr/>
          <p:nvPr/>
        </p:nvSpPr>
        <p:spPr>
          <a:xfrm>
            <a:off x="1904503" y="2464367"/>
            <a:ext cx="2894846" cy="39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82"/>
            <a:r>
              <a:rPr lang="en-US" sz="1100" dirty="0">
                <a:solidFill>
                  <a:srgbClr val="FFFFFF"/>
                </a:solidFill>
                <a:latin typeface="Montserrat Medium" charset="0"/>
                <a:ea typeface="Montserrat Medium" charset="0"/>
                <a:cs typeface="Montserrat Medium" charset="0"/>
              </a:rPr>
              <a:t>EXCEPTIONAL &amp; SUPPORTIVE ASSOCIATION</a:t>
            </a:r>
          </a:p>
        </p:txBody>
      </p:sp>
      <p:cxnSp>
        <p:nvCxnSpPr>
          <p:cNvPr id="4" name="Straight Connector 3">
            <a:extLst>
              <a:ext uri="{FF2B5EF4-FFF2-40B4-BE49-F238E27FC236}">
                <a16:creationId xmlns:a16="http://schemas.microsoft.com/office/drawing/2014/main" id="{511E56B9-7A19-8344-88FD-6FACC8FB72B6}"/>
              </a:ext>
            </a:extLst>
          </p:cNvPr>
          <p:cNvCxnSpPr/>
          <p:nvPr/>
        </p:nvCxnSpPr>
        <p:spPr>
          <a:xfrm>
            <a:off x="398860" y="5257800"/>
            <a:ext cx="111805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08D1A5B3-276B-D045-BD92-1C3C38DCB5C8}"/>
              </a:ext>
            </a:extLst>
          </p:cNvPr>
          <p:cNvSpPr/>
          <p:nvPr/>
        </p:nvSpPr>
        <p:spPr>
          <a:xfrm>
            <a:off x="5059935" y="2464306"/>
            <a:ext cx="2894846" cy="39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82"/>
            <a:r>
              <a:rPr lang="en-US" sz="1100" dirty="0">
                <a:solidFill>
                  <a:srgbClr val="FFFFFF"/>
                </a:solidFill>
                <a:latin typeface="Montserrat Medium" charset="0"/>
                <a:ea typeface="Montserrat Medium" charset="0"/>
                <a:cs typeface="Montserrat Medium" charset="0"/>
              </a:rPr>
              <a:t>LEADING &amp; EMPOWERING INSTITUTE </a:t>
            </a:r>
          </a:p>
        </p:txBody>
      </p:sp>
      <p:sp>
        <p:nvSpPr>
          <p:cNvPr id="17" name="Rectangle 16">
            <a:extLst>
              <a:ext uri="{FF2B5EF4-FFF2-40B4-BE49-F238E27FC236}">
                <a16:creationId xmlns:a16="http://schemas.microsoft.com/office/drawing/2014/main" id="{4E8DDE9C-FEB0-444A-85EF-0F6C9B22C963}"/>
              </a:ext>
            </a:extLst>
          </p:cNvPr>
          <p:cNvSpPr/>
          <p:nvPr/>
        </p:nvSpPr>
        <p:spPr>
          <a:xfrm>
            <a:off x="8215367" y="2464306"/>
            <a:ext cx="2894846" cy="39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82"/>
            <a:r>
              <a:rPr lang="en-US" sz="1100" dirty="0">
                <a:solidFill>
                  <a:srgbClr val="FFFFFF"/>
                </a:solidFill>
                <a:latin typeface="Montserrat Medium" charset="0"/>
                <a:ea typeface="Montserrat Medium" charset="0"/>
                <a:cs typeface="Montserrat Medium" charset="0"/>
              </a:rPr>
              <a:t>SKILLED &amp; DEDICATED TEAM</a:t>
            </a:r>
          </a:p>
        </p:txBody>
      </p:sp>
      <p:sp>
        <p:nvSpPr>
          <p:cNvPr id="20" name="TextBox 19">
            <a:extLst>
              <a:ext uri="{FF2B5EF4-FFF2-40B4-BE49-F238E27FC236}">
                <a16:creationId xmlns:a16="http://schemas.microsoft.com/office/drawing/2014/main" id="{971D3F17-0FD5-AC4E-9B31-DD3D10122132}"/>
              </a:ext>
            </a:extLst>
          </p:cNvPr>
          <p:cNvSpPr txBox="1"/>
          <p:nvPr/>
        </p:nvSpPr>
        <p:spPr>
          <a:xfrm>
            <a:off x="1980683" y="1361702"/>
            <a:ext cx="9065439" cy="909229"/>
          </a:xfrm>
          <a:prstGeom prst="rect">
            <a:avLst/>
          </a:prstGeom>
          <a:noFill/>
        </p:spPr>
        <p:txBody>
          <a:bodyPr wrap="square" rtlCol="0">
            <a:noAutofit/>
          </a:bodyPr>
          <a:lstStyle/>
          <a:p>
            <a:pPr fontAlgn="base"/>
            <a:r>
              <a:rPr lang="en-US" sz="1000" dirty="0">
                <a:solidFill>
                  <a:schemeClr val="bg1"/>
                </a:solidFill>
                <a:latin typeface="Montserrat" pitchFamily="2" charset="77"/>
              </a:rPr>
              <a:t>California Life Sciences works closely with our community to collectively set guidelines and policy, educate the next generation and remove barriers to inspire and empower life sciences companies to reach their next level of success. We connect our members with the right people, knowledge and opportunity at the right time to help support their work on finding innovative solutions to some of the world’s most complex problems. Our goal is to make California the most desirable place for life sciences to flourish, unlocking possibility and growth for companies—now and in the future—so people everywhere can live longer, healthier, happier lives. </a:t>
            </a:r>
            <a:endParaRPr lang="en-US" sz="1000" b="1" dirty="0">
              <a:solidFill>
                <a:schemeClr val="bg1"/>
              </a:solidFill>
              <a:latin typeface="Montserrat" pitchFamily="2" charset="77"/>
            </a:endParaRPr>
          </a:p>
          <a:p>
            <a:pPr defTabSz="609082"/>
            <a:endParaRPr lang="en-US" sz="900" b="1" dirty="0">
              <a:solidFill>
                <a:srgbClr val="FFFFFF"/>
              </a:solidFill>
              <a:latin typeface="Montserrat Light" pitchFamily="2" charset="77"/>
            </a:endParaRPr>
          </a:p>
        </p:txBody>
      </p:sp>
      <p:sp>
        <p:nvSpPr>
          <p:cNvPr id="3" name="TextBox 2">
            <a:extLst>
              <a:ext uri="{FF2B5EF4-FFF2-40B4-BE49-F238E27FC236}">
                <a16:creationId xmlns:a16="http://schemas.microsoft.com/office/drawing/2014/main" id="{22AAC2BD-DBB6-0D4F-911F-AD2D6FC259E8}"/>
              </a:ext>
            </a:extLst>
          </p:cNvPr>
          <p:cNvSpPr txBox="1"/>
          <p:nvPr/>
        </p:nvSpPr>
        <p:spPr>
          <a:xfrm>
            <a:off x="1904503" y="2958914"/>
            <a:ext cx="2971026" cy="1612788"/>
          </a:xfrm>
          <a:prstGeom prst="rect">
            <a:avLst/>
          </a:prstGeom>
          <a:noFill/>
        </p:spPr>
        <p:txBody>
          <a:bodyPr wrap="square" rtlCol="0">
            <a:noAutofit/>
          </a:bodyPr>
          <a:lstStyle/>
          <a:p>
            <a:pPr lvl="0"/>
            <a:r>
              <a:rPr lang="en-US" sz="800" dirty="0">
                <a:solidFill>
                  <a:schemeClr val="tx1">
                    <a:lumMod val="75000"/>
                  </a:schemeClr>
                </a:solidFill>
                <a:latin typeface="Montserrat" pitchFamily="2" charset="77"/>
              </a:rPr>
              <a:t>We have a shared determination to continue to make a positive influence on what life sciences can and will do. Together, we build on what’s already been achieved and find new ways to empower our community realize its full potential by helping people live longer, healthier, happier lives.</a:t>
            </a:r>
          </a:p>
          <a:p>
            <a:pPr lvl="0"/>
            <a:endParaRPr lang="en-US" sz="800" dirty="0">
              <a:solidFill>
                <a:schemeClr val="tx1">
                  <a:lumMod val="75000"/>
                </a:schemeClr>
              </a:solidFill>
              <a:latin typeface="Montserrat" pitchFamily="2" charset="77"/>
            </a:endParaRPr>
          </a:p>
          <a:p>
            <a:r>
              <a:rPr lang="en-US" sz="800" dirty="0">
                <a:solidFill>
                  <a:schemeClr val="tx1">
                    <a:lumMod val="75000"/>
                  </a:schemeClr>
                </a:solidFill>
                <a:latin typeface="Montserrat" pitchFamily="2" charset="77"/>
              </a:rPr>
              <a:t>We have a diverse member base, both in terms of size and focus. Members include the world’s most promising entrepreneurial start-ups, global leaders, research institutions and investors. representing the full spectrum of life sciences, including biotechnology, medical device and diagnostic companies that are advancing medicine; digital health innovators blending technology and medicine to transform healthcare; agricultural companies improving food outputs; and </a:t>
            </a:r>
            <a:r>
              <a:rPr lang="en-US" sz="800" dirty="0" err="1">
                <a:solidFill>
                  <a:schemeClr val="tx1">
                    <a:lumMod val="75000"/>
                  </a:schemeClr>
                </a:solidFill>
                <a:latin typeface="Montserrat" pitchFamily="2" charset="77"/>
              </a:rPr>
              <a:t>bioindustrial</a:t>
            </a:r>
            <a:r>
              <a:rPr lang="en-US" sz="800" dirty="0">
                <a:solidFill>
                  <a:schemeClr val="tx1">
                    <a:lumMod val="75000"/>
                  </a:schemeClr>
                </a:solidFill>
                <a:latin typeface="Montserrat" pitchFamily="2" charset="77"/>
              </a:rPr>
              <a:t> organizations energizing the world.</a:t>
            </a:r>
          </a:p>
        </p:txBody>
      </p:sp>
      <p:sp>
        <p:nvSpPr>
          <p:cNvPr id="5" name="TextBox 4">
            <a:extLst>
              <a:ext uri="{FF2B5EF4-FFF2-40B4-BE49-F238E27FC236}">
                <a16:creationId xmlns:a16="http://schemas.microsoft.com/office/drawing/2014/main" id="{44137DA8-9172-924F-B04A-3B21F2B90626}"/>
              </a:ext>
            </a:extLst>
          </p:cNvPr>
          <p:cNvSpPr txBox="1"/>
          <p:nvPr/>
        </p:nvSpPr>
        <p:spPr>
          <a:xfrm>
            <a:off x="5059935" y="2958914"/>
            <a:ext cx="2894846" cy="1688968"/>
          </a:xfrm>
          <a:prstGeom prst="rect">
            <a:avLst/>
          </a:prstGeom>
          <a:noFill/>
        </p:spPr>
        <p:txBody>
          <a:bodyPr wrap="square" rtlCol="0">
            <a:noAutofit/>
          </a:bodyPr>
          <a:lstStyle/>
          <a:p>
            <a:pPr fontAlgn="base"/>
            <a:r>
              <a:rPr lang="en-US" sz="800" dirty="0">
                <a:solidFill>
                  <a:schemeClr val="tx1">
                    <a:lumMod val="75000"/>
                  </a:schemeClr>
                </a:solidFill>
                <a:latin typeface="Montserrat" pitchFamily="2" charset="77"/>
              </a:rPr>
              <a:t>We’re committed to investing in the future of life sciences through STEM education, entrepreneurship, career development, programs and events to keep life sciences in California strong, growing and evolving. The life sciences industry is crucial to California’s progress, which is why we’re dedicated to facilitating new ways for our members to incubate ideas and foster the growth, innovation and success of the leaders of tomorrow.  </a:t>
            </a:r>
          </a:p>
        </p:txBody>
      </p:sp>
      <p:sp>
        <p:nvSpPr>
          <p:cNvPr id="7" name="TextBox 6">
            <a:extLst>
              <a:ext uri="{FF2B5EF4-FFF2-40B4-BE49-F238E27FC236}">
                <a16:creationId xmlns:a16="http://schemas.microsoft.com/office/drawing/2014/main" id="{E8B1ABE3-3580-B841-8282-82723948D284}"/>
              </a:ext>
            </a:extLst>
          </p:cNvPr>
          <p:cNvSpPr txBox="1"/>
          <p:nvPr/>
        </p:nvSpPr>
        <p:spPr>
          <a:xfrm>
            <a:off x="8215367" y="2957029"/>
            <a:ext cx="2754574" cy="1688965"/>
          </a:xfrm>
          <a:prstGeom prst="rect">
            <a:avLst/>
          </a:prstGeom>
          <a:noFill/>
        </p:spPr>
        <p:txBody>
          <a:bodyPr wrap="square" rtlCol="0">
            <a:noAutofit/>
          </a:bodyPr>
          <a:lstStyle/>
          <a:p>
            <a:pPr fontAlgn="base"/>
            <a:r>
              <a:rPr lang="en-US" sz="800" dirty="0">
                <a:solidFill>
                  <a:schemeClr val="tx1">
                    <a:lumMod val="75000"/>
                  </a:schemeClr>
                </a:solidFill>
                <a:latin typeface="Montserrat" pitchFamily="2" charset="77"/>
              </a:rPr>
              <a:t>Our community-focused, passionate, service-minded team is driven by a single purpose: to support and grow California’s life sciences ecosystem. </a:t>
            </a:r>
          </a:p>
          <a:p>
            <a:pPr fontAlgn="base"/>
            <a:endParaRPr lang="en-US" sz="800" dirty="0">
              <a:solidFill>
                <a:schemeClr val="tx1">
                  <a:lumMod val="75000"/>
                </a:schemeClr>
              </a:solidFill>
              <a:latin typeface="Montserrat" pitchFamily="2" charset="77"/>
            </a:endParaRPr>
          </a:p>
          <a:p>
            <a:pPr fontAlgn="base"/>
            <a:r>
              <a:rPr lang="en-US" sz="800" dirty="0">
                <a:solidFill>
                  <a:schemeClr val="tx1">
                    <a:lumMod val="75000"/>
                  </a:schemeClr>
                </a:solidFill>
                <a:latin typeface="Montserrat" pitchFamily="2" charset="77"/>
              </a:rPr>
              <a:t>Our decades and diversity of industry experience empowers our members to reach their next level of success by connecting them with the right people, knowledge and opportunity at the right time.</a:t>
            </a:r>
          </a:p>
        </p:txBody>
      </p:sp>
      <p:sp>
        <p:nvSpPr>
          <p:cNvPr id="8" name="TextBox 7">
            <a:extLst>
              <a:ext uri="{FF2B5EF4-FFF2-40B4-BE49-F238E27FC236}">
                <a16:creationId xmlns:a16="http://schemas.microsoft.com/office/drawing/2014/main" id="{ACC1C793-5EF7-6947-84EE-FC9542C39D0E}"/>
              </a:ext>
            </a:extLst>
          </p:cNvPr>
          <p:cNvSpPr txBox="1"/>
          <p:nvPr/>
        </p:nvSpPr>
        <p:spPr>
          <a:xfrm>
            <a:off x="1898566" y="5333385"/>
            <a:ext cx="2894846" cy="1616414"/>
          </a:xfrm>
          <a:prstGeom prst="rect">
            <a:avLst/>
          </a:prstGeom>
          <a:noFill/>
        </p:spPr>
        <p:txBody>
          <a:bodyPr wrap="square" rtlCol="0">
            <a:noAutofit/>
          </a:bodyPr>
          <a:lstStyle/>
          <a:p>
            <a:pPr marL="171450" indent="-171450" defTabSz="609082">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Advocacy</a:t>
            </a:r>
          </a:p>
          <a:p>
            <a:pPr marL="171450" indent="-171450" defTabSz="609082">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Member benefits</a:t>
            </a:r>
          </a:p>
          <a:p>
            <a:pPr marL="171450" indent="-171450" defTabSz="609082">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Programs &amp; events</a:t>
            </a:r>
          </a:p>
          <a:p>
            <a:pPr marL="171450" indent="-171450" defTabSz="609082">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Industry intelligence &amp; insights</a:t>
            </a:r>
            <a:br>
              <a:rPr lang="en-US" sz="1000" dirty="0">
                <a:solidFill>
                  <a:schemeClr val="accent4"/>
                </a:solidFill>
                <a:latin typeface="Montserrat Light" pitchFamily="2" charset="77"/>
                <a:ea typeface="Montserrat Medium" charset="0"/>
                <a:cs typeface="Montserrat Medium" charset="0"/>
              </a:rPr>
            </a:br>
            <a:endParaRPr lang="en-US" sz="1000" b="1" dirty="0">
              <a:solidFill>
                <a:schemeClr val="accent4"/>
              </a:solidFill>
              <a:latin typeface="Montserrat" pitchFamily="2" charset="77"/>
              <a:ea typeface="Montserrat Medium" charset="0"/>
              <a:cs typeface="Montserrat Medium" charset="0"/>
            </a:endParaRPr>
          </a:p>
          <a:p>
            <a:pPr defTabSz="609082"/>
            <a:endParaRPr lang="en-US" sz="1000" dirty="0">
              <a:solidFill>
                <a:schemeClr val="accent4"/>
              </a:solidFill>
              <a:latin typeface="Montserrat Light" pitchFamily="2" charset="77"/>
              <a:ea typeface="Montserrat Medium" charset="0"/>
              <a:cs typeface="Montserrat Medium" charset="0"/>
            </a:endParaRPr>
          </a:p>
        </p:txBody>
      </p:sp>
      <p:sp>
        <p:nvSpPr>
          <p:cNvPr id="21" name="TextBox 20">
            <a:extLst>
              <a:ext uri="{FF2B5EF4-FFF2-40B4-BE49-F238E27FC236}">
                <a16:creationId xmlns:a16="http://schemas.microsoft.com/office/drawing/2014/main" id="{C3B475AF-6F38-6B4A-A44A-EBCB77E929F3}"/>
              </a:ext>
            </a:extLst>
          </p:cNvPr>
          <p:cNvSpPr txBox="1"/>
          <p:nvPr/>
        </p:nvSpPr>
        <p:spPr>
          <a:xfrm>
            <a:off x="5059935" y="5333385"/>
            <a:ext cx="2894846" cy="1139875"/>
          </a:xfrm>
          <a:prstGeom prst="rect">
            <a:avLst/>
          </a:prstGeom>
          <a:noFill/>
        </p:spPr>
        <p:txBody>
          <a:bodyPr wrap="square" rtlCol="0">
            <a:noAutofit/>
          </a:bodyPr>
          <a:lstStyle/>
          <a:p>
            <a:pPr marL="171450" indent="-171450">
              <a:buFont typeface="Arial" panose="020B0604020202020204" pitchFamily="34" charset="0"/>
              <a:buChar char="•"/>
            </a:pPr>
            <a:r>
              <a:rPr lang="en-US" sz="800" dirty="0">
                <a:latin typeface="Montserrat" pitchFamily="2" charset="77"/>
              </a:rPr>
              <a:t>STEM Education</a:t>
            </a:r>
          </a:p>
          <a:p>
            <a:pPr marL="171450" indent="-171450">
              <a:buFont typeface="Arial" panose="020B0604020202020204" pitchFamily="34" charset="0"/>
              <a:buChar char="•"/>
            </a:pPr>
            <a:r>
              <a:rPr lang="en-US" sz="800" dirty="0">
                <a:latin typeface="Montserrat" pitchFamily="2" charset="77"/>
              </a:rPr>
              <a:t>Entrepreneurship &amp; Business Advisory Services </a:t>
            </a:r>
          </a:p>
          <a:p>
            <a:pPr marL="171450" indent="-171450">
              <a:buFont typeface="Arial" panose="020B0604020202020204" pitchFamily="34" charset="0"/>
              <a:buChar char="•"/>
            </a:pPr>
            <a:r>
              <a:rPr lang="en-US" sz="800" dirty="0">
                <a:latin typeface="Montserrat" pitchFamily="2" charset="77"/>
              </a:rPr>
              <a:t>Workforce &amp; Career Development</a:t>
            </a:r>
          </a:p>
          <a:p>
            <a:pPr marL="171450" indent="-171450">
              <a:buFont typeface="Arial" panose="020B0604020202020204" pitchFamily="34" charset="0"/>
              <a:buChar char="•"/>
            </a:pPr>
            <a:r>
              <a:rPr lang="en-US" sz="800" dirty="0">
                <a:latin typeface="Montserrat" pitchFamily="2" charset="77"/>
              </a:rPr>
              <a:t>Programs &amp; Events</a:t>
            </a:r>
            <a:br>
              <a:rPr lang="en-US" sz="800" dirty="0">
                <a:solidFill>
                  <a:schemeClr val="accent4"/>
                </a:solidFill>
                <a:latin typeface="Montserrat Light" pitchFamily="2" charset="77"/>
                <a:ea typeface="Montserrat Medium" charset="0"/>
                <a:cs typeface="Montserrat Medium" charset="0"/>
              </a:rPr>
            </a:br>
            <a:endParaRPr lang="en-US" sz="1000" dirty="0">
              <a:solidFill>
                <a:schemeClr val="accent4"/>
              </a:solidFill>
              <a:latin typeface="Montserrat Light" pitchFamily="2" charset="77"/>
              <a:ea typeface="Montserrat Medium" charset="0"/>
              <a:cs typeface="Montserrat Medium" charset="0"/>
            </a:endParaRPr>
          </a:p>
        </p:txBody>
      </p:sp>
      <p:sp>
        <p:nvSpPr>
          <p:cNvPr id="22" name="TextBox 21">
            <a:extLst>
              <a:ext uri="{FF2B5EF4-FFF2-40B4-BE49-F238E27FC236}">
                <a16:creationId xmlns:a16="http://schemas.microsoft.com/office/drawing/2014/main" id="{321A897B-CFC5-AC41-89FA-A94B610C029B}"/>
              </a:ext>
            </a:extLst>
          </p:cNvPr>
          <p:cNvSpPr txBox="1"/>
          <p:nvPr/>
        </p:nvSpPr>
        <p:spPr>
          <a:xfrm>
            <a:off x="8227427" y="5339172"/>
            <a:ext cx="2894846" cy="1656917"/>
          </a:xfrm>
          <a:prstGeom prst="rect">
            <a:avLst/>
          </a:prstGeom>
          <a:noFill/>
        </p:spPr>
        <p:txBody>
          <a:bodyPr wrap="square" rtlCol="0">
            <a:noAutofit/>
          </a:bodyPr>
          <a:lstStyle/>
          <a:p>
            <a:pPr marL="171450" indent="-171450">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A Collective of Expertise &amp; Breadth of Experience </a:t>
            </a:r>
          </a:p>
          <a:p>
            <a:pPr marL="171450" indent="-171450">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Purpose-Driven Culture</a:t>
            </a:r>
          </a:p>
          <a:p>
            <a:pPr marL="171450" indent="-171450">
              <a:buFont typeface="Arial" panose="020B0604020202020204" pitchFamily="34" charset="0"/>
              <a:buChar char="•"/>
            </a:pPr>
            <a:r>
              <a:rPr lang="en-US" sz="800" dirty="0">
                <a:solidFill>
                  <a:schemeClr val="tx1">
                    <a:lumMod val="75000"/>
                  </a:schemeClr>
                </a:solidFill>
                <a:latin typeface="Montserrat" pitchFamily="2" charset="77"/>
                <a:ea typeface="Montserrat Medium" charset="0"/>
                <a:cs typeface="Montserrat Medium" charset="0"/>
              </a:rPr>
              <a:t>Commitment Across CA and DC </a:t>
            </a:r>
          </a:p>
        </p:txBody>
      </p:sp>
      <p:sp>
        <p:nvSpPr>
          <p:cNvPr id="23" name="Rectangle 22">
            <a:extLst>
              <a:ext uri="{FF2B5EF4-FFF2-40B4-BE49-F238E27FC236}">
                <a16:creationId xmlns:a16="http://schemas.microsoft.com/office/drawing/2014/main" id="{25C88B1A-3FD7-8F40-BBD7-4A8338E34BCD}"/>
              </a:ext>
            </a:extLst>
          </p:cNvPr>
          <p:cNvSpPr/>
          <p:nvPr/>
        </p:nvSpPr>
        <p:spPr>
          <a:xfrm>
            <a:off x="592741" y="5374828"/>
            <a:ext cx="1196537" cy="721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082"/>
            <a:r>
              <a:rPr lang="en-US" sz="1200" b="1" dirty="0">
                <a:solidFill>
                  <a:srgbClr val="FFFFFF"/>
                </a:solidFill>
                <a:latin typeface="Arial"/>
              </a:rPr>
              <a:t>SUPPORT POINTS </a:t>
            </a:r>
            <a:endParaRPr lang="en-US" sz="1600" b="1" dirty="0">
              <a:solidFill>
                <a:srgbClr val="FFFFFF"/>
              </a:solidFill>
              <a:latin typeface="Arial"/>
            </a:endParaRPr>
          </a:p>
        </p:txBody>
      </p:sp>
    </p:spTree>
    <p:extLst>
      <p:ext uri="{BB962C8B-B14F-4D97-AF65-F5344CB8AC3E}">
        <p14:creationId xmlns:p14="http://schemas.microsoft.com/office/powerpoint/2010/main" val="1644835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7692B-A48D-1145-952A-6558B10A5967}"/>
              </a:ext>
            </a:extLst>
          </p:cNvPr>
          <p:cNvSpPr>
            <a:spLocks noGrp="1"/>
          </p:cNvSpPr>
          <p:nvPr>
            <p:ph type="body" sz="quarter" idx="10"/>
          </p:nvPr>
        </p:nvSpPr>
        <p:spPr/>
        <p:txBody>
          <a:bodyPr/>
          <a:lstStyle/>
          <a:p>
            <a:r>
              <a:rPr lang="en-US" dirty="0"/>
              <a:t>Next</a:t>
            </a:r>
          </a:p>
        </p:txBody>
      </p:sp>
    </p:spTree>
    <p:extLst>
      <p:ext uri="{BB962C8B-B14F-4D97-AF65-F5344CB8AC3E}">
        <p14:creationId xmlns:p14="http://schemas.microsoft.com/office/powerpoint/2010/main" val="348793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6F94EA-ACFE-D94F-BDF6-29BCC2408006}"/>
              </a:ext>
            </a:extLst>
          </p:cNvPr>
          <p:cNvSpPr txBox="1"/>
          <p:nvPr/>
        </p:nvSpPr>
        <p:spPr>
          <a:xfrm>
            <a:off x="-359896" y="2716891"/>
            <a:ext cx="1802424" cy="304800"/>
          </a:xfrm>
          <a:prstGeom prst="rect">
            <a:avLst/>
          </a:prstGeom>
          <a:noFill/>
        </p:spPr>
        <p:txBody>
          <a:bodyPr wrap="square" rtlCol="0">
            <a:noAutofit/>
          </a:bodyPr>
          <a:lstStyle/>
          <a:p>
            <a:pPr algn="r"/>
            <a:r>
              <a:rPr lang="en-US" sz="1100" dirty="0">
                <a:solidFill>
                  <a:schemeClr val="tx1">
                    <a:lumMod val="85000"/>
                    <a:lumOff val="15000"/>
                  </a:schemeClr>
                </a:solidFill>
                <a:latin typeface="Montserrat Light" pitchFamily="2" charset="77"/>
                <a:ea typeface="Montserrat" charset="0"/>
                <a:cs typeface="Montserrat" charset="0"/>
              </a:rPr>
              <a:t>WHAT WE DO (offerings)</a:t>
            </a:r>
          </a:p>
        </p:txBody>
      </p:sp>
      <p:sp>
        <p:nvSpPr>
          <p:cNvPr id="21" name="TextBox 20">
            <a:extLst>
              <a:ext uri="{FF2B5EF4-FFF2-40B4-BE49-F238E27FC236}">
                <a16:creationId xmlns:a16="http://schemas.microsoft.com/office/drawing/2014/main" id="{0B920F36-1732-514F-9394-E91514FF890E}"/>
              </a:ext>
            </a:extLst>
          </p:cNvPr>
          <p:cNvSpPr txBox="1"/>
          <p:nvPr/>
        </p:nvSpPr>
        <p:spPr>
          <a:xfrm>
            <a:off x="-352462" y="3623276"/>
            <a:ext cx="1802424" cy="624408"/>
          </a:xfrm>
          <a:prstGeom prst="rect">
            <a:avLst/>
          </a:prstGeom>
          <a:noFill/>
        </p:spPr>
        <p:txBody>
          <a:bodyPr wrap="square" rtlCol="0">
            <a:noAutofit/>
          </a:bodyPr>
          <a:lstStyle/>
          <a:p>
            <a:pPr algn="r"/>
            <a:r>
              <a:rPr lang="en-US" sz="1100" dirty="0">
                <a:solidFill>
                  <a:schemeClr val="tx1">
                    <a:lumMod val="85000"/>
                    <a:lumOff val="15000"/>
                  </a:schemeClr>
                </a:solidFill>
                <a:latin typeface="Montserrat Light" pitchFamily="2" charset="77"/>
                <a:ea typeface="Montserrat" charset="0"/>
                <a:cs typeface="Montserrat" charset="0"/>
              </a:rPr>
              <a:t>Main Offering </a:t>
            </a:r>
          </a:p>
          <a:p>
            <a:pPr algn="r"/>
            <a:r>
              <a:rPr lang="en-US" sz="1100" b="1" dirty="0">
                <a:solidFill>
                  <a:schemeClr val="tx1">
                    <a:lumMod val="85000"/>
                    <a:lumOff val="15000"/>
                  </a:schemeClr>
                </a:solidFill>
                <a:latin typeface="Montserrat Light" pitchFamily="2" charset="77"/>
                <a:ea typeface="Montserrat" charset="0"/>
                <a:cs typeface="Montserrat" charset="0"/>
              </a:rPr>
              <a:t>Message</a:t>
            </a:r>
          </a:p>
        </p:txBody>
      </p:sp>
      <p:sp>
        <p:nvSpPr>
          <p:cNvPr id="32" name="TextBox 31">
            <a:extLst>
              <a:ext uri="{FF2B5EF4-FFF2-40B4-BE49-F238E27FC236}">
                <a16:creationId xmlns:a16="http://schemas.microsoft.com/office/drawing/2014/main" id="{08073F74-E048-D644-915C-C543AF39ADF7}"/>
              </a:ext>
            </a:extLst>
          </p:cNvPr>
          <p:cNvSpPr txBox="1"/>
          <p:nvPr/>
        </p:nvSpPr>
        <p:spPr>
          <a:xfrm>
            <a:off x="-345608" y="927934"/>
            <a:ext cx="1802424" cy="304800"/>
          </a:xfrm>
          <a:prstGeom prst="rect">
            <a:avLst/>
          </a:prstGeom>
          <a:noFill/>
        </p:spPr>
        <p:txBody>
          <a:bodyPr wrap="square" rtlCol="0">
            <a:noAutofit/>
          </a:bodyPr>
          <a:lstStyle/>
          <a:p>
            <a:pPr algn="r"/>
            <a:r>
              <a:rPr lang="en-US" sz="1100" dirty="0">
                <a:solidFill>
                  <a:schemeClr val="tx1">
                    <a:lumMod val="85000"/>
                    <a:lumOff val="15000"/>
                  </a:schemeClr>
                </a:solidFill>
                <a:latin typeface="Montserrat Light" pitchFamily="2" charset="77"/>
                <a:ea typeface="Montserrat" charset="0"/>
                <a:cs typeface="Montserrat" charset="0"/>
              </a:rPr>
              <a:t>WE ARE</a:t>
            </a:r>
          </a:p>
        </p:txBody>
      </p:sp>
      <p:sp>
        <p:nvSpPr>
          <p:cNvPr id="33" name="Rectangle 32">
            <a:extLst>
              <a:ext uri="{FF2B5EF4-FFF2-40B4-BE49-F238E27FC236}">
                <a16:creationId xmlns:a16="http://schemas.microsoft.com/office/drawing/2014/main" id="{86A7F3D6-5192-264A-8BA9-B2BF8EF1C883}"/>
              </a:ext>
            </a:extLst>
          </p:cNvPr>
          <p:cNvSpPr/>
          <p:nvPr/>
        </p:nvSpPr>
        <p:spPr>
          <a:xfrm>
            <a:off x="1543743" y="1577484"/>
            <a:ext cx="10160552" cy="784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34" name="TextBox 33">
            <a:extLst>
              <a:ext uri="{FF2B5EF4-FFF2-40B4-BE49-F238E27FC236}">
                <a16:creationId xmlns:a16="http://schemas.microsoft.com/office/drawing/2014/main" id="{E2717153-BFFE-B34D-A6A0-855E04CDDE69}"/>
              </a:ext>
            </a:extLst>
          </p:cNvPr>
          <p:cNvSpPr txBox="1"/>
          <p:nvPr/>
        </p:nvSpPr>
        <p:spPr>
          <a:xfrm>
            <a:off x="-341904" y="1783778"/>
            <a:ext cx="1802424" cy="304800"/>
          </a:xfrm>
          <a:prstGeom prst="rect">
            <a:avLst/>
          </a:prstGeom>
          <a:noFill/>
        </p:spPr>
        <p:txBody>
          <a:bodyPr wrap="square" rtlCol="0">
            <a:noAutofit/>
          </a:bodyPr>
          <a:lstStyle/>
          <a:p>
            <a:pPr algn="r"/>
            <a:r>
              <a:rPr lang="en-US" sz="1100" b="1" dirty="0">
                <a:solidFill>
                  <a:schemeClr val="tx1">
                    <a:lumMod val="85000"/>
                    <a:lumOff val="15000"/>
                  </a:schemeClr>
                </a:solidFill>
                <a:latin typeface="Montserrat Light" pitchFamily="2" charset="77"/>
                <a:ea typeface="Montserrat" charset="0"/>
                <a:cs typeface="Montserrat" charset="0"/>
              </a:rPr>
              <a:t>Elevator</a:t>
            </a:r>
          </a:p>
          <a:p>
            <a:pPr algn="r"/>
            <a:r>
              <a:rPr lang="en-US" sz="1100" b="1" dirty="0">
                <a:solidFill>
                  <a:schemeClr val="tx1">
                    <a:lumMod val="85000"/>
                    <a:lumOff val="15000"/>
                  </a:schemeClr>
                </a:solidFill>
                <a:latin typeface="Montserrat Light" pitchFamily="2" charset="77"/>
                <a:ea typeface="Montserrat" charset="0"/>
                <a:cs typeface="Montserrat" charset="0"/>
              </a:rPr>
              <a:t>Pitch</a:t>
            </a:r>
          </a:p>
        </p:txBody>
      </p:sp>
      <p:cxnSp>
        <p:nvCxnSpPr>
          <p:cNvPr id="35" name="Straight Connector 34">
            <a:extLst>
              <a:ext uri="{FF2B5EF4-FFF2-40B4-BE49-F238E27FC236}">
                <a16:creationId xmlns:a16="http://schemas.microsoft.com/office/drawing/2014/main" id="{10635487-EBB0-D448-9340-643BD4355649}"/>
              </a:ext>
            </a:extLst>
          </p:cNvPr>
          <p:cNvCxnSpPr>
            <a:cxnSpLocks/>
            <a:endCxn id="33" idx="0"/>
          </p:cNvCxnSpPr>
          <p:nvPr/>
        </p:nvCxnSpPr>
        <p:spPr>
          <a:xfrm>
            <a:off x="6622591" y="1225097"/>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2EF7040C-408C-8C45-BCB6-AB0CD3483549}"/>
              </a:ext>
            </a:extLst>
          </p:cNvPr>
          <p:cNvSpPr txBox="1"/>
          <p:nvPr/>
        </p:nvSpPr>
        <p:spPr>
          <a:xfrm>
            <a:off x="1523612" y="1747003"/>
            <a:ext cx="10004509" cy="538997"/>
          </a:xfrm>
          <a:prstGeom prst="rect">
            <a:avLst/>
          </a:prstGeom>
          <a:noFill/>
        </p:spPr>
        <p:txBody>
          <a:bodyPr wrap="square" rtlCol="0" anchor="ctr">
            <a:noAutofit/>
          </a:bodyPr>
          <a:lstStyle/>
          <a:p>
            <a:pPr fontAlgn="base"/>
            <a:endParaRPr lang="en-US" sz="900" dirty="0">
              <a:solidFill>
                <a:schemeClr val="tx2"/>
              </a:solidFill>
              <a:latin typeface="Montserrat" pitchFamily="2" charset="77"/>
            </a:endParaRPr>
          </a:p>
        </p:txBody>
      </p:sp>
      <p:sp>
        <p:nvSpPr>
          <p:cNvPr id="70" name="TextBox 69">
            <a:extLst>
              <a:ext uri="{FF2B5EF4-FFF2-40B4-BE49-F238E27FC236}">
                <a16:creationId xmlns:a16="http://schemas.microsoft.com/office/drawing/2014/main" id="{61EFC0CB-CF32-384F-BB5E-D8D28A6462B3}"/>
              </a:ext>
            </a:extLst>
          </p:cNvPr>
          <p:cNvSpPr txBox="1"/>
          <p:nvPr/>
        </p:nvSpPr>
        <p:spPr>
          <a:xfrm>
            <a:off x="148276" y="131908"/>
            <a:ext cx="8531384" cy="1078270"/>
          </a:xfrm>
          <a:prstGeom prst="rect">
            <a:avLst/>
          </a:prstGeom>
          <a:noFill/>
        </p:spPr>
        <p:txBody>
          <a:bodyPr wrap="square" rtlCol="0">
            <a:noAutofit/>
          </a:bodyPr>
          <a:lstStyle/>
          <a:p>
            <a:r>
              <a:rPr lang="en-US" sz="2800" dirty="0">
                <a:latin typeface="Montserrat Medium" pitchFamily="2" charset="77"/>
                <a:ea typeface="Montserrat" charset="0"/>
                <a:cs typeface="Montserrat" charset="0"/>
              </a:rPr>
              <a:t>MAIN MESSAGING</a:t>
            </a:r>
          </a:p>
        </p:txBody>
      </p:sp>
      <p:sp>
        <p:nvSpPr>
          <p:cNvPr id="52" name="Rectangle 51">
            <a:extLst>
              <a:ext uri="{FF2B5EF4-FFF2-40B4-BE49-F238E27FC236}">
                <a16:creationId xmlns:a16="http://schemas.microsoft.com/office/drawing/2014/main" id="{1BF9CB70-D77C-DF48-B4B7-81BE7693CD62}"/>
              </a:ext>
            </a:extLst>
          </p:cNvPr>
          <p:cNvSpPr/>
          <p:nvPr/>
        </p:nvSpPr>
        <p:spPr>
          <a:xfrm>
            <a:off x="1517029" y="685800"/>
            <a:ext cx="10160552" cy="735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ontserrat SemiBold" charset="0"/>
                <a:ea typeface="Montserrat SemiBold" charset="0"/>
                <a:cs typeface="Montserrat SemiBold" charset="0"/>
              </a:rPr>
              <a:t>CALIFORNIA LIFE SCIENCES</a:t>
            </a:r>
            <a:endParaRPr lang="en-US" b="1" dirty="0">
              <a:solidFill>
                <a:schemeClr val="bg1"/>
              </a:solidFill>
              <a:latin typeface="Montserrat SemiBold" charset="0"/>
              <a:ea typeface="Montserrat SemiBold" charset="0"/>
              <a:cs typeface="Montserrat SemiBold" charset="0"/>
            </a:endParaRPr>
          </a:p>
        </p:txBody>
      </p:sp>
      <p:sp>
        <p:nvSpPr>
          <p:cNvPr id="63" name="Rectangle 62">
            <a:extLst>
              <a:ext uri="{FF2B5EF4-FFF2-40B4-BE49-F238E27FC236}">
                <a16:creationId xmlns:a16="http://schemas.microsoft.com/office/drawing/2014/main" id="{2B575A21-411A-254F-A3D9-BBB5756A7C99}"/>
              </a:ext>
            </a:extLst>
          </p:cNvPr>
          <p:cNvSpPr/>
          <p:nvPr/>
        </p:nvSpPr>
        <p:spPr>
          <a:xfrm>
            <a:off x="9278119" y="3505200"/>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64" name="Rectangle 63">
            <a:extLst>
              <a:ext uri="{FF2B5EF4-FFF2-40B4-BE49-F238E27FC236}">
                <a16:creationId xmlns:a16="http://schemas.microsoft.com/office/drawing/2014/main" id="{7FC3A131-E833-D745-9704-BFD0D85DE759}"/>
              </a:ext>
            </a:extLst>
          </p:cNvPr>
          <p:cNvSpPr/>
          <p:nvPr/>
        </p:nvSpPr>
        <p:spPr>
          <a:xfrm>
            <a:off x="10572919" y="3505201"/>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65" name="Rectangle 64">
            <a:extLst>
              <a:ext uri="{FF2B5EF4-FFF2-40B4-BE49-F238E27FC236}">
                <a16:creationId xmlns:a16="http://schemas.microsoft.com/office/drawing/2014/main" id="{8A0A1F88-F69E-2F43-9B90-8EEBACA355E1}"/>
              </a:ext>
            </a:extLst>
          </p:cNvPr>
          <p:cNvSpPr/>
          <p:nvPr/>
        </p:nvSpPr>
        <p:spPr>
          <a:xfrm>
            <a:off x="7981535" y="3505200"/>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66" name="Rectangle 65">
            <a:extLst>
              <a:ext uri="{FF2B5EF4-FFF2-40B4-BE49-F238E27FC236}">
                <a16:creationId xmlns:a16="http://schemas.microsoft.com/office/drawing/2014/main" id="{1FFF0BE5-268A-944A-A3E7-8644FEC148CE}"/>
              </a:ext>
            </a:extLst>
          </p:cNvPr>
          <p:cNvSpPr/>
          <p:nvPr/>
        </p:nvSpPr>
        <p:spPr>
          <a:xfrm>
            <a:off x="4098923" y="3505201"/>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67" name="Rectangle 66">
            <a:extLst>
              <a:ext uri="{FF2B5EF4-FFF2-40B4-BE49-F238E27FC236}">
                <a16:creationId xmlns:a16="http://schemas.microsoft.com/office/drawing/2014/main" id="{6C035764-EECD-364B-A7F0-896EE3657905}"/>
              </a:ext>
            </a:extLst>
          </p:cNvPr>
          <p:cNvSpPr/>
          <p:nvPr/>
        </p:nvSpPr>
        <p:spPr>
          <a:xfrm>
            <a:off x="6688521" y="3505200"/>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68" name="Rectangle 67">
            <a:extLst>
              <a:ext uri="{FF2B5EF4-FFF2-40B4-BE49-F238E27FC236}">
                <a16:creationId xmlns:a16="http://schemas.microsoft.com/office/drawing/2014/main" id="{BB790CA0-5DEA-2548-A688-C10AFCB4AC0A}"/>
              </a:ext>
            </a:extLst>
          </p:cNvPr>
          <p:cNvSpPr/>
          <p:nvPr/>
        </p:nvSpPr>
        <p:spPr>
          <a:xfrm>
            <a:off x="5393722" y="3505200"/>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69" name="Rectangle 68">
            <a:extLst>
              <a:ext uri="{FF2B5EF4-FFF2-40B4-BE49-F238E27FC236}">
                <a16:creationId xmlns:a16="http://schemas.microsoft.com/office/drawing/2014/main" id="{CD0136E1-6927-514E-A680-4CCF39F09308}"/>
              </a:ext>
            </a:extLst>
          </p:cNvPr>
          <p:cNvSpPr/>
          <p:nvPr/>
        </p:nvSpPr>
        <p:spPr>
          <a:xfrm>
            <a:off x="1509325" y="3505201"/>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sp>
        <p:nvSpPr>
          <p:cNvPr id="84" name="Rectangle 83">
            <a:extLst>
              <a:ext uri="{FF2B5EF4-FFF2-40B4-BE49-F238E27FC236}">
                <a16:creationId xmlns:a16="http://schemas.microsoft.com/office/drawing/2014/main" id="{A2AE288F-0D24-DD45-A6C0-BF5792830063}"/>
              </a:ext>
            </a:extLst>
          </p:cNvPr>
          <p:cNvSpPr/>
          <p:nvPr/>
        </p:nvSpPr>
        <p:spPr>
          <a:xfrm>
            <a:off x="2804124" y="3505201"/>
            <a:ext cx="1146005" cy="220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Montserrat" charset="0"/>
                <a:ea typeface="Montserrat" charset="0"/>
                <a:cs typeface="Montserrat" charset="0"/>
              </a:rPr>
              <a:t>TBD</a:t>
            </a:r>
            <a:endParaRPr lang="en-US" sz="900" dirty="0">
              <a:solidFill>
                <a:schemeClr val="bg1"/>
              </a:solidFill>
              <a:latin typeface="Montserrat Medium" pitchFamily="2" charset="77"/>
              <a:ea typeface="Montserrat" charset="0"/>
              <a:cs typeface="Montserrat" charset="0"/>
            </a:endParaRPr>
          </a:p>
        </p:txBody>
      </p:sp>
      <p:cxnSp>
        <p:nvCxnSpPr>
          <p:cNvPr id="85" name="Straight Connector 84">
            <a:extLst>
              <a:ext uri="{FF2B5EF4-FFF2-40B4-BE49-F238E27FC236}">
                <a16:creationId xmlns:a16="http://schemas.microsoft.com/office/drawing/2014/main" id="{49311170-2A98-DB4C-892D-FDC464FA2F5C}"/>
              </a:ext>
            </a:extLst>
          </p:cNvPr>
          <p:cNvCxnSpPr>
            <a:cxnSpLocks/>
          </p:cNvCxnSpPr>
          <p:nvPr/>
        </p:nvCxnSpPr>
        <p:spPr>
          <a:xfrm>
            <a:off x="2082327" y="3157091"/>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868848B8-CB38-F54B-92E0-B657B953A4AA}"/>
              </a:ext>
            </a:extLst>
          </p:cNvPr>
          <p:cNvCxnSpPr>
            <a:cxnSpLocks/>
          </p:cNvCxnSpPr>
          <p:nvPr/>
        </p:nvCxnSpPr>
        <p:spPr>
          <a:xfrm>
            <a:off x="3377126" y="3137963"/>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C469287-08D5-CE45-A235-D8379B440A65}"/>
              </a:ext>
            </a:extLst>
          </p:cNvPr>
          <p:cNvCxnSpPr>
            <a:cxnSpLocks/>
          </p:cNvCxnSpPr>
          <p:nvPr/>
        </p:nvCxnSpPr>
        <p:spPr>
          <a:xfrm>
            <a:off x="4672282" y="3137962"/>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7632F88-128D-8B49-9C92-C74C0DD5ED84}"/>
              </a:ext>
            </a:extLst>
          </p:cNvPr>
          <p:cNvCxnSpPr>
            <a:cxnSpLocks/>
          </p:cNvCxnSpPr>
          <p:nvPr/>
        </p:nvCxnSpPr>
        <p:spPr>
          <a:xfrm>
            <a:off x="5964582" y="3152814"/>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98B89F2-192A-0144-A3D0-5DEC08BE1654}"/>
              </a:ext>
            </a:extLst>
          </p:cNvPr>
          <p:cNvCxnSpPr>
            <a:cxnSpLocks/>
          </p:cNvCxnSpPr>
          <p:nvPr/>
        </p:nvCxnSpPr>
        <p:spPr>
          <a:xfrm>
            <a:off x="7261881" y="3124200"/>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966E532-30D6-F049-8FEA-9DB94E2AC277}"/>
              </a:ext>
            </a:extLst>
          </p:cNvPr>
          <p:cNvCxnSpPr>
            <a:cxnSpLocks/>
          </p:cNvCxnSpPr>
          <p:nvPr/>
        </p:nvCxnSpPr>
        <p:spPr>
          <a:xfrm>
            <a:off x="8556680" y="3152509"/>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558463C-107E-9D4B-8616-D981620B5B85}"/>
              </a:ext>
            </a:extLst>
          </p:cNvPr>
          <p:cNvCxnSpPr>
            <a:cxnSpLocks/>
          </p:cNvCxnSpPr>
          <p:nvPr/>
        </p:nvCxnSpPr>
        <p:spPr>
          <a:xfrm>
            <a:off x="9846837" y="3145272"/>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1A26E10-5E4E-2049-BB8D-7D4AFA5F7667}"/>
              </a:ext>
            </a:extLst>
          </p:cNvPr>
          <p:cNvCxnSpPr>
            <a:cxnSpLocks/>
          </p:cNvCxnSpPr>
          <p:nvPr/>
        </p:nvCxnSpPr>
        <p:spPr>
          <a:xfrm>
            <a:off x="11144136" y="3167360"/>
            <a:ext cx="1428" cy="3523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53DDE4A8-9392-DF4C-878D-DA282BCCF311}"/>
              </a:ext>
            </a:extLst>
          </p:cNvPr>
          <p:cNvSpPr/>
          <p:nvPr/>
        </p:nvSpPr>
        <p:spPr>
          <a:xfrm>
            <a:off x="9278119"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Workforce &amp; Career Development</a:t>
            </a:r>
          </a:p>
        </p:txBody>
      </p:sp>
      <p:sp>
        <p:nvSpPr>
          <p:cNvPr id="54" name="Rectangle 53">
            <a:extLst>
              <a:ext uri="{FF2B5EF4-FFF2-40B4-BE49-F238E27FC236}">
                <a16:creationId xmlns:a16="http://schemas.microsoft.com/office/drawing/2014/main" id="{E1CBB5E7-4BEB-9243-BA34-3DFEDF49C8F0}"/>
              </a:ext>
            </a:extLst>
          </p:cNvPr>
          <p:cNvSpPr/>
          <p:nvPr/>
        </p:nvSpPr>
        <p:spPr>
          <a:xfrm>
            <a:off x="10572919"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STEM Education</a:t>
            </a:r>
          </a:p>
        </p:txBody>
      </p:sp>
      <p:sp>
        <p:nvSpPr>
          <p:cNvPr id="55" name="Rectangle 54">
            <a:extLst>
              <a:ext uri="{FF2B5EF4-FFF2-40B4-BE49-F238E27FC236}">
                <a16:creationId xmlns:a16="http://schemas.microsoft.com/office/drawing/2014/main" id="{C26952F7-C531-934A-ACC6-5A72DD7A566B}"/>
              </a:ext>
            </a:extLst>
          </p:cNvPr>
          <p:cNvSpPr/>
          <p:nvPr/>
        </p:nvSpPr>
        <p:spPr>
          <a:xfrm>
            <a:off x="7984391" y="25146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Programs &amp; Events</a:t>
            </a:r>
            <a:endParaRPr lang="en-US" sz="1000" dirty="0">
              <a:solidFill>
                <a:schemeClr val="bg1"/>
              </a:solidFill>
              <a:latin typeface="Montserrat Medium" pitchFamily="2" charset="77"/>
              <a:ea typeface="Montserrat" charset="0"/>
              <a:cs typeface="Montserrat" charset="0"/>
            </a:endParaRPr>
          </a:p>
        </p:txBody>
      </p:sp>
      <p:sp>
        <p:nvSpPr>
          <p:cNvPr id="56" name="Rectangle 55">
            <a:extLst>
              <a:ext uri="{FF2B5EF4-FFF2-40B4-BE49-F238E27FC236}">
                <a16:creationId xmlns:a16="http://schemas.microsoft.com/office/drawing/2014/main" id="{B8B1F185-278D-6C45-81D4-C1D7C184B2D0}"/>
              </a:ext>
            </a:extLst>
          </p:cNvPr>
          <p:cNvSpPr/>
          <p:nvPr/>
        </p:nvSpPr>
        <p:spPr>
          <a:xfrm>
            <a:off x="4098923"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Power Purchasing</a:t>
            </a:r>
          </a:p>
        </p:txBody>
      </p:sp>
      <p:sp>
        <p:nvSpPr>
          <p:cNvPr id="57" name="Rectangle 56">
            <a:extLst>
              <a:ext uri="{FF2B5EF4-FFF2-40B4-BE49-F238E27FC236}">
                <a16:creationId xmlns:a16="http://schemas.microsoft.com/office/drawing/2014/main" id="{2D200927-7D23-434F-9823-C2C6B5504F64}"/>
              </a:ext>
            </a:extLst>
          </p:cNvPr>
          <p:cNvSpPr/>
          <p:nvPr/>
        </p:nvSpPr>
        <p:spPr>
          <a:xfrm>
            <a:off x="6688521"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Montserrat Medium" pitchFamily="2" charset="77"/>
                <a:ea typeface="Montserrat" charset="0"/>
                <a:cs typeface="Montserrat" charset="0"/>
              </a:rPr>
              <a:t>Entrepreneurship</a:t>
            </a:r>
            <a:r>
              <a:rPr lang="en-US" sz="900" dirty="0">
                <a:solidFill>
                  <a:schemeClr val="bg1"/>
                </a:solidFill>
                <a:latin typeface="Montserrat Medium" pitchFamily="2" charset="77"/>
                <a:ea typeface="Montserrat" charset="0"/>
                <a:cs typeface="Montserrat" charset="0"/>
              </a:rPr>
              <a:t> &amp; Business Services</a:t>
            </a:r>
          </a:p>
        </p:txBody>
      </p:sp>
      <p:sp>
        <p:nvSpPr>
          <p:cNvPr id="58" name="Rectangle 57">
            <a:extLst>
              <a:ext uri="{FF2B5EF4-FFF2-40B4-BE49-F238E27FC236}">
                <a16:creationId xmlns:a16="http://schemas.microsoft.com/office/drawing/2014/main" id="{DF32A1E9-CBA9-D147-A77E-71D37974CA5A}"/>
              </a:ext>
            </a:extLst>
          </p:cNvPr>
          <p:cNvSpPr/>
          <p:nvPr/>
        </p:nvSpPr>
        <p:spPr>
          <a:xfrm>
            <a:off x="5393722"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Intelligence &amp; Insights</a:t>
            </a:r>
          </a:p>
        </p:txBody>
      </p:sp>
      <p:sp>
        <p:nvSpPr>
          <p:cNvPr id="59" name="Rectangle 58">
            <a:extLst>
              <a:ext uri="{FF2B5EF4-FFF2-40B4-BE49-F238E27FC236}">
                <a16:creationId xmlns:a16="http://schemas.microsoft.com/office/drawing/2014/main" id="{4ACD969B-4FB8-914D-90BA-63E94C9287F4}"/>
              </a:ext>
            </a:extLst>
          </p:cNvPr>
          <p:cNvSpPr/>
          <p:nvPr/>
        </p:nvSpPr>
        <p:spPr>
          <a:xfrm>
            <a:off x="1509325"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Advocacy</a:t>
            </a:r>
          </a:p>
        </p:txBody>
      </p:sp>
      <p:sp>
        <p:nvSpPr>
          <p:cNvPr id="60" name="Rectangle 59">
            <a:extLst>
              <a:ext uri="{FF2B5EF4-FFF2-40B4-BE49-F238E27FC236}">
                <a16:creationId xmlns:a16="http://schemas.microsoft.com/office/drawing/2014/main" id="{535D57B2-51FA-0847-BCE8-966D0673B1CD}"/>
              </a:ext>
            </a:extLst>
          </p:cNvPr>
          <p:cNvSpPr/>
          <p:nvPr/>
        </p:nvSpPr>
        <p:spPr>
          <a:xfrm>
            <a:off x="2804124" y="2514601"/>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Community &amp; Partnerships</a:t>
            </a:r>
          </a:p>
        </p:txBody>
      </p:sp>
      <p:sp>
        <p:nvSpPr>
          <p:cNvPr id="51" name="TextBox 50">
            <a:extLst>
              <a:ext uri="{FF2B5EF4-FFF2-40B4-BE49-F238E27FC236}">
                <a16:creationId xmlns:a16="http://schemas.microsoft.com/office/drawing/2014/main" id="{0879FF6A-FB4E-3F4D-97E5-FCA4A61CB870}"/>
              </a:ext>
            </a:extLst>
          </p:cNvPr>
          <p:cNvSpPr txBox="1"/>
          <p:nvPr/>
        </p:nvSpPr>
        <p:spPr>
          <a:xfrm>
            <a:off x="3372787" y="2870565"/>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76" name="TextBox 75">
            <a:extLst>
              <a:ext uri="{FF2B5EF4-FFF2-40B4-BE49-F238E27FC236}">
                <a16:creationId xmlns:a16="http://schemas.microsoft.com/office/drawing/2014/main" id="{A93AC69A-3DF7-9C4D-9B9D-48534DBE1080}"/>
              </a:ext>
            </a:extLst>
          </p:cNvPr>
          <p:cNvSpPr txBox="1"/>
          <p:nvPr/>
        </p:nvSpPr>
        <p:spPr>
          <a:xfrm>
            <a:off x="-223024" y="3334215"/>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4" name="TextBox 3">
            <a:extLst>
              <a:ext uri="{FF2B5EF4-FFF2-40B4-BE49-F238E27FC236}">
                <a16:creationId xmlns:a16="http://schemas.microsoft.com/office/drawing/2014/main" id="{EA1D8F79-9C6B-5D47-B8C3-705CFEC80F4B}"/>
              </a:ext>
            </a:extLst>
          </p:cNvPr>
          <p:cNvSpPr txBox="1"/>
          <p:nvPr/>
        </p:nvSpPr>
        <p:spPr>
          <a:xfrm>
            <a:off x="1572661" y="5867400"/>
            <a:ext cx="1019331" cy="457200"/>
          </a:xfrm>
          <a:prstGeom prst="rect">
            <a:avLst/>
          </a:prstGeom>
          <a:noFill/>
        </p:spPr>
        <p:txBody>
          <a:bodyPr wrap="square" rtlCol="0">
            <a:noAutofit/>
          </a:bodyPr>
          <a:lstStyle/>
          <a:p>
            <a:pPr algn="ctr"/>
            <a:r>
              <a:rPr lang="en-US" sz="1000" dirty="0">
                <a:latin typeface="Montserrat" charset="0"/>
                <a:ea typeface="Montserrat" charset="0"/>
                <a:cs typeface="Montserrat" charset="0"/>
              </a:rPr>
              <a:t>CLSA-only</a:t>
            </a:r>
          </a:p>
        </p:txBody>
      </p:sp>
    </p:spTree>
    <p:extLst>
      <p:ext uri="{BB962C8B-B14F-4D97-AF65-F5344CB8AC3E}">
        <p14:creationId xmlns:p14="http://schemas.microsoft.com/office/powerpoint/2010/main" val="71461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a:extLst>
              <a:ext uri="{FF2B5EF4-FFF2-40B4-BE49-F238E27FC236}">
                <a16:creationId xmlns:a16="http://schemas.microsoft.com/office/drawing/2014/main" id="{070D633D-494C-3042-A471-9A651B7849AB}"/>
              </a:ext>
            </a:extLst>
          </p:cNvPr>
          <p:cNvSpPr/>
          <p:nvPr/>
        </p:nvSpPr>
        <p:spPr>
          <a:xfrm>
            <a:off x="107402" y="6462403"/>
            <a:ext cx="4875211" cy="318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latin typeface="Montserrat Light" pitchFamily="2" charset="77"/>
              <a:ea typeface="Montserrat Medium" charset="0"/>
              <a:cs typeface="Montserrat Medium" charset="0"/>
            </a:endParaRPr>
          </a:p>
        </p:txBody>
      </p:sp>
      <p:sp>
        <p:nvSpPr>
          <p:cNvPr id="56" name="Rectangle 55">
            <a:extLst>
              <a:ext uri="{FF2B5EF4-FFF2-40B4-BE49-F238E27FC236}">
                <a16:creationId xmlns:a16="http://schemas.microsoft.com/office/drawing/2014/main" id="{E39FFBAE-AA3C-C347-A433-B18318FC37D8}"/>
              </a:ext>
            </a:extLst>
          </p:cNvPr>
          <p:cNvSpPr/>
          <p:nvPr/>
        </p:nvSpPr>
        <p:spPr>
          <a:xfrm>
            <a:off x="1632030" y="1066800"/>
            <a:ext cx="5648888" cy="52039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ontserrat" charset="0"/>
                <a:ea typeface="Montserrat" charset="0"/>
                <a:cs typeface="Montserrat" charset="0"/>
              </a:rPr>
              <a:t>COMPANIES</a:t>
            </a:r>
          </a:p>
        </p:txBody>
      </p:sp>
      <p:sp>
        <p:nvSpPr>
          <p:cNvPr id="57" name="Rectangle 56">
            <a:extLst>
              <a:ext uri="{FF2B5EF4-FFF2-40B4-BE49-F238E27FC236}">
                <a16:creationId xmlns:a16="http://schemas.microsoft.com/office/drawing/2014/main" id="{AD93A7B7-3D4F-5648-8CA1-44B61E024B09}"/>
              </a:ext>
            </a:extLst>
          </p:cNvPr>
          <p:cNvSpPr/>
          <p:nvPr/>
        </p:nvSpPr>
        <p:spPr>
          <a:xfrm>
            <a:off x="7469541" y="1060717"/>
            <a:ext cx="1795383" cy="52039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bg1"/>
                </a:solidFill>
                <a:latin typeface="Montserrat" charset="0"/>
                <a:ea typeface="Montserrat" charset="0"/>
                <a:cs typeface="Montserrat" charset="0"/>
              </a:rPr>
              <a:t>ACADEMIA</a:t>
            </a:r>
          </a:p>
        </p:txBody>
      </p:sp>
      <p:sp>
        <p:nvSpPr>
          <p:cNvPr id="76" name="Rectangle 75">
            <a:extLst>
              <a:ext uri="{FF2B5EF4-FFF2-40B4-BE49-F238E27FC236}">
                <a16:creationId xmlns:a16="http://schemas.microsoft.com/office/drawing/2014/main" id="{89C6AE24-5B53-A64D-898E-E1524A3181C7}"/>
              </a:ext>
            </a:extLst>
          </p:cNvPr>
          <p:cNvSpPr/>
          <p:nvPr/>
        </p:nvSpPr>
        <p:spPr>
          <a:xfrm>
            <a:off x="9484431" y="1060717"/>
            <a:ext cx="1795382" cy="52039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bg1"/>
                </a:solidFill>
                <a:latin typeface="Montserrat" charset="0"/>
                <a:ea typeface="Montserrat" charset="0"/>
                <a:cs typeface="Montserrat" charset="0"/>
              </a:rPr>
              <a:t>PARTNERS</a:t>
            </a:r>
          </a:p>
        </p:txBody>
      </p:sp>
      <p:sp>
        <p:nvSpPr>
          <p:cNvPr id="77" name="TextBox 76">
            <a:extLst>
              <a:ext uri="{FF2B5EF4-FFF2-40B4-BE49-F238E27FC236}">
                <a16:creationId xmlns:a16="http://schemas.microsoft.com/office/drawing/2014/main" id="{24831496-C75D-B340-86B5-57F7861B55D0}"/>
              </a:ext>
            </a:extLst>
          </p:cNvPr>
          <p:cNvSpPr txBox="1"/>
          <p:nvPr/>
        </p:nvSpPr>
        <p:spPr>
          <a:xfrm>
            <a:off x="-228610" y="1174595"/>
            <a:ext cx="1802424" cy="304800"/>
          </a:xfrm>
          <a:prstGeom prst="rect">
            <a:avLst/>
          </a:prstGeom>
          <a:noFill/>
        </p:spPr>
        <p:txBody>
          <a:bodyPr wrap="square" rtlCol="0">
            <a:noAutofit/>
          </a:bodyPr>
          <a:lstStyle/>
          <a:p>
            <a:pPr algn="r"/>
            <a:r>
              <a:rPr lang="en-US" sz="1100" dirty="0">
                <a:latin typeface="Montserrat Light" pitchFamily="2" charset="77"/>
                <a:ea typeface="Montserrat" charset="0"/>
                <a:cs typeface="Montserrat" charset="0"/>
              </a:rPr>
              <a:t>WHO WE SERVE</a:t>
            </a:r>
          </a:p>
        </p:txBody>
      </p:sp>
      <p:sp>
        <p:nvSpPr>
          <p:cNvPr id="91" name="Rectangle 90">
            <a:extLst>
              <a:ext uri="{FF2B5EF4-FFF2-40B4-BE49-F238E27FC236}">
                <a16:creationId xmlns:a16="http://schemas.microsoft.com/office/drawing/2014/main" id="{1AEA429B-929C-EE4D-8D3E-5766206B04C8}"/>
              </a:ext>
            </a:extLst>
          </p:cNvPr>
          <p:cNvSpPr/>
          <p:nvPr/>
        </p:nvSpPr>
        <p:spPr>
          <a:xfrm>
            <a:off x="1632030" y="2487536"/>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92" name="TextBox 91">
            <a:extLst>
              <a:ext uri="{FF2B5EF4-FFF2-40B4-BE49-F238E27FC236}">
                <a16:creationId xmlns:a16="http://schemas.microsoft.com/office/drawing/2014/main" id="{8F286CFF-9770-2246-80C1-4867544ABECE}"/>
              </a:ext>
            </a:extLst>
          </p:cNvPr>
          <p:cNvSpPr txBox="1"/>
          <p:nvPr/>
        </p:nvSpPr>
        <p:spPr>
          <a:xfrm>
            <a:off x="216056" y="2487536"/>
            <a:ext cx="1365576" cy="335280"/>
          </a:xfrm>
          <a:prstGeom prst="rect">
            <a:avLst/>
          </a:prstGeom>
          <a:noFill/>
        </p:spPr>
        <p:txBody>
          <a:bodyPr wrap="square" rtlCol="0">
            <a:noAutofit/>
          </a:bodyPr>
          <a:lstStyle/>
          <a:p>
            <a:pPr algn="r"/>
            <a:r>
              <a:rPr lang="en-US" sz="1100" dirty="0">
                <a:solidFill>
                  <a:schemeClr val="tx1">
                    <a:lumMod val="85000"/>
                    <a:lumOff val="15000"/>
                  </a:schemeClr>
                </a:solidFill>
                <a:latin typeface="Montserrat Light" pitchFamily="2" charset="77"/>
                <a:ea typeface="Montserrat" charset="0"/>
                <a:cs typeface="Montserrat" charset="0"/>
              </a:rPr>
              <a:t>Audience-Specific </a:t>
            </a:r>
          </a:p>
          <a:p>
            <a:pPr algn="r"/>
            <a:r>
              <a:rPr lang="en-US" sz="1100" dirty="0">
                <a:solidFill>
                  <a:schemeClr val="tx1">
                    <a:lumMod val="85000"/>
                    <a:lumOff val="15000"/>
                  </a:schemeClr>
                </a:solidFill>
                <a:latin typeface="Montserrat Light" pitchFamily="2" charset="77"/>
                <a:ea typeface="Montserrat" charset="0"/>
                <a:cs typeface="Montserrat" charset="0"/>
              </a:rPr>
              <a:t>RTB </a:t>
            </a:r>
            <a:r>
              <a:rPr lang="en-US" sz="1100" b="1" dirty="0">
                <a:solidFill>
                  <a:schemeClr val="tx1">
                    <a:lumMod val="85000"/>
                    <a:lumOff val="15000"/>
                  </a:schemeClr>
                </a:solidFill>
                <a:latin typeface="Montserrat Light" pitchFamily="2" charset="77"/>
                <a:ea typeface="Montserrat" charset="0"/>
                <a:cs typeface="Montserrat" charset="0"/>
              </a:rPr>
              <a:t>Message</a:t>
            </a:r>
          </a:p>
        </p:txBody>
      </p:sp>
      <p:sp>
        <p:nvSpPr>
          <p:cNvPr id="93" name="TextBox 92">
            <a:extLst>
              <a:ext uri="{FF2B5EF4-FFF2-40B4-BE49-F238E27FC236}">
                <a16:creationId xmlns:a16="http://schemas.microsoft.com/office/drawing/2014/main" id="{2D244ABA-C5D9-1443-91A5-1BDEE613CC44}"/>
              </a:ext>
            </a:extLst>
          </p:cNvPr>
          <p:cNvSpPr txBox="1"/>
          <p:nvPr/>
        </p:nvSpPr>
        <p:spPr>
          <a:xfrm>
            <a:off x="3372787" y="2369648"/>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95" name="TextBox 94">
            <a:extLst>
              <a:ext uri="{FF2B5EF4-FFF2-40B4-BE49-F238E27FC236}">
                <a16:creationId xmlns:a16="http://schemas.microsoft.com/office/drawing/2014/main" id="{DB9337A0-F9BF-4745-B0F3-8A23352C0E40}"/>
              </a:ext>
            </a:extLst>
          </p:cNvPr>
          <p:cNvSpPr txBox="1"/>
          <p:nvPr/>
        </p:nvSpPr>
        <p:spPr>
          <a:xfrm>
            <a:off x="1708230" y="3123471"/>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97" name="TextBox 96">
            <a:extLst>
              <a:ext uri="{FF2B5EF4-FFF2-40B4-BE49-F238E27FC236}">
                <a16:creationId xmlns:a16="http://schemas.microsoft.com/office/drawing/2014/main" id="{600FE363-D088-C040-B730-2E54E61640F9}"/>
              </a:ext>
            </a:extLst>
          </p:cNvPr>
          <p:cNvSpPr txBox="1"/>
          <p:nvPr/>
        </p:nvSpPr>
        <p:spPr>
          <a:xfrm>
            <a:off x="3371199" y="3665887"/>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01" name="TextBox 100">
            <a:extLst>
              <a:ext uri="{FF2B5EF4-FFF2-40B4-BE49-F238E27FC236}">
                <a16:creationId xmlns:a16="http://schemas.microsoft.com/office/drawing/2014/main" id="{E37AE412-C80B-6B42-BB55-4BEE510187FA}"/>
              </a:ext>
            </a:extLst>
          </p:cNvPr>
          <p:cNvSpPr txBox="1"/>
          <p:nvPr/>
        </p:nvSpPr>
        <p:spPr>
          <a:xfrm>
            <a:off x="3379371" y="4975245"/>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04" name="Rectangle 103">
            <a:extLst>
              <a:ext uri="{FF2B5EF4-FFF2-40B4-BE49-F238E27FC236}">
                <a16:creationId xmlns:a16="http://schemas.microsoft.com/office/drawing/2014/main" id="{17805356-301B-2141-879F-2F94656AF3D0}"/>
              </a:ext>
            </a:extLst>
          </p:cNvPr>
          <p:cNvSpPr/>
          <p:nvPr/>
        </p:nvSpPr>
        <p:spPr>
          <a:xfrm>
            <a:off x="1632031" y="1730547"/>
            <a:ext cx="1795382" cy="520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tx1"/>
                </a:solidFill>
                <a:latin typeface="Montserrat" charset="0"/>
                <a:ea typeface="Montserrat" charset="0"/>
                <a:cs typeface="Montserrat" charset="0"/>
              </a:rPr>
              <a:t>SMALL</a:t>
            </a:r>
          </a:p>
        </p:txBody>
      </p:sp>
      <p:sp>
        <p:nvSpPr>
          <p:cNvPr id="105" name="Rectangle 104">
            <a:extLst>
              <a:ext uri="{FF2B5EF4-FFF2-40B4-BE49-F238E27FC236}">
                <a16:creationId xmlns:a16="http://schemas.microsoft.com/office/drawing/2014/main" id="{DF0FD1C2-2BCD-1648-A4CD-473545FC6662}"/>
              </a:ext>
            </a:extLst>
          </p:cNvPr>
          <p:cNvSpPr/>
          <p:nvPr/>
        </p:nvSpPr>
        <p:spPr>
          <a:xfrm>
            <a:off x="3558783" y="1730547"/>
            <a:ext cx="1795382" cy="520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tx1"/>
                </a:solidFill>
                <a:latin typeface="Montserrat" charset="0"/>
                <a:ea typeface="Montserrat" charset="0"/>
                <a:cs typeface="Montserrat" charset="0"/>
              </a:rPr>
              <a:t>MEDIUM</a:t>
            </a:r>
          </a:p>
        </p:txBody>
      </p:sp>
      <p:sp>
        <p:nvSpPr>
          <p:cNvPr id="106" name="Rectangle 105">
            <a:extLst>
              <a:ext uri="{FF2B5EF4-FFF2-40B4-BE49-F238E27FC236}">
                <a16:creationId xmlns:a16="http://schemas.microsoft.com/office/drawing/2014/main" id="{7E332DF5-86DE-6D44-AE8C-635AE82A1271}"/>
              </a:ext>
            </a:extLst>
          </p:cNvPr>
          <p:cNvSpPr/>
          <p:nvPr/>
        </p:nvSpPr>
        <p:spPr>
          <a:xfrm>
            <a:off x="5485535" y="1726555"/>
            <a:ext cx="1795382" cy="520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tx1"/>
                </a:solidFill>
                <a:latin typeface="Montserrat" charset="0"/>
                <a:ea typeface="Montserrat" charset="0"/>
                <a:cs typeface="Montserrat" charset="0"/>
              </a:rPr>
              <a:t>LARGE</a:t>
            </a:r>
          </a:p>
        </p:txBody>
      </p:sp>
      <p:sp>
        <p:nvSpPr>
          <p:cNvPr id="111" name="Rectangle 110">
            <a:extLst>
              <a:ext uri="{FF2B5EF4-FFF2-40B4-BE49-F238E27FC236}">
                <a16:creationId xmlns:a16="http://schemas.microsoft.com/office/drawing/2014/main" id="{A0072C95-2EF1-8141-A19C-676F8FFC1C1B}"/>
              </a:ext>
            </a:extLst>
          </p:cNvPr>
          <p:cNvSpPr/>
          <p:nvPr/>
        </p:nvSpPr>
        <p:spPr>
          <a:xfrm>
            <a:off x="1708230" y="2566145"/>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Exceptional &amp; Supportive Association</a:t>
            </a:r>
          </a:p>
        </p:txBody>
      </p:sp>
      <p:sp>
        <p:nvSpPr>
          <p:cNvPr id="114" name="Rectangle 113">
            <a:extLst>
              <a:ext uri="{FF2B5EF4-FFF2-40B4-BE49-F238E27FC236}">
                <a16:creationId xmlns:a16="http://schemas.microsoft.com/office/drawing/2014/main" id="{29214AF5-7052-B547-B8B1-FB6FFE64124A}"/>
              </a:ext>
            </a:extLst>
          </p:cNvPr>
          <p:cNvSpPr/>
          <p:nvPr/>
        </p:nvSpPr>
        <p:spPr>
          <a:xfrm>
            <a:off x="3558783" y="2487536"/>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15" name="TextBox 114">
            <a:extLst>
              <a:ext uri="{FF2B5EF4-FFF2-40B4-BE49-F238E27FC236}">
                <a16:creationId xmlns:a16="http://schemas.microsoft.com/office/drawing/2014/main" id="{C0CA2E08-FFE2-7D40-A920-E23AAC443987}"/>
              </a:ext>
            </a:extLst>
          </p:cNvPr>
          <p:cNvSpPr txBox="1"/>
          <p:nvPr/>
        </p:nvSpPr>
        <p:spPr>
          <a:xfrm>
            <a:off x="3634983" y="3123471"/>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16" name="TextBox 115">
            <a:extLst>
              <a:ext uri="{FF2B5EF4-FFF2-40B4-BE49-F238E27FC236}">
                <a16:creationId xmlns:a16="http://schemas.microsoft.com/office/drawing/2014/main" id="{1380A335-CA31-224D-B028-A38FAD9BBEA0}"/>
              </a:ext>
            </a:extLst>
          </p:cNvPr>
          <p:cNvSpPr txBox="1"/>
          <p:nvPr/>
        </p:nvSpPr>
        <p:spPr>
          <a:xfrm>
            <a:off x="5297952" y="3665887"/>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17" name="Rectangle 116">
            <a:extLst>
              <a:ext uri="{FF2B5EF4-FFF2-40B4-BE49-F238E27FC236}">
                <a16:creationId xmlns:a16="http://schemas.microsoft.com/office/drawing/2014/main" id="{5323AA24-E67A-B640-A95A-4D4E3F45F77A}"/>
              </a:ext>
            </a:extLst>
          </p:cNvPr>
          <p:cNvSpPr/>
          <p:nvPr/>
        </p:nvSpPr>
        <p:spPr>
          <a:xfrm>
            <a:off x="3634983" y="2566145"/>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Exceptional &amp; Supportive Association</a:t>
            </a:r>
          </a:p>
        </p:txBody>
      </p:sp>
      <p:sp>
        <p:nvSpPr>
          <p:cNvPr id="118" name="Rectangle 117">
            <a:extLst>
              <a:ext uri="{FF2B5EF4-FFF2-40B4-BE49-F238E27FC236}">
                <a16:creationId xmlns:a16="http://schemas.microsoft.com/office/drawing/2014/main" id="{D83CCB23-71EE-4341-AFDC-3661AFAC9F10}"/>
              </a:ext>
            </a:extLst>
          </p:cNvPr>
          <p:cNvSpPr/>
          <p:nvPr/>
        </p:nvSpPr>
        <p:spPr>
          <a:xfrm>
            <a:off x="5470092" y="2487536"/>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19" name="TextBox 118">
            <a:extLst>
              <a:ext uri="{FF2B5EF4-FFF2-40B4-BE49-F238E27FC236}">
                <a16:creationId xmlns:a16="http://schemas.microsoft.com/office/drawing/2014/main" id="{9117CBE5-333F-C84C-B7F3-161087528FD3}"/>
              </a:ext>
            </a:extLst>
          </p:cNvPr>
          <p:cNvSpPr txBox="1"/>
          <p:nvPr/>
        </p:nvSpPr>
        <p:spPr>
          <a:xfrm>
            <a:off x="5546292" y="3123471"/>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20" name="TextBox 119">
            <a:extLst>
              <a:ext uri="{FF2B5EF4-FFF2-40B4-BE49-F238E27FC236}">
                <a16:creationId xmlns:a16="http://schemas.microsoft.com/office/drawing/2014/main" id="{9C5077E0-827C-8A42-A65A-236EE99DBB6F}"/>
              </a:ext>
            </a:extLst>
          </p:cNvPr>
          <p:cNvSpPr txBox="1"/>
          <p:nvPr/>
        </p:nvSpPr>
        <p:spPr>
          <a:xfrm>
            <a:off x="7209261" y="3665887"/>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21" name="Rectangle 120">
            <a:extLst>
              <a:ext uri="{FF2B5EF4-FFF2-40B4-BE49-F238E27FC236}">
                <a16:creationId xmlns:a16="http://schemas.microsoft.com/office/drawing/2014/main" id="{4056BF1B-AD34-4448-ABDB-A16FFC8DC97D}"/>
              </a:ext>
            </a:extLst>
          </p:cNvPr>
          <p:cNvSpPr/>
          <p:nvPr/>
        </p:nvSpPr>
        <p:spPr>
          <a:xfrm>
            <a:off x="5546292" y="2566145"/>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Exceptional &amp; Supportive Association</a:t>
            </a:r>
          </a:p>
        </p:txBody>
      </p:sp>
      <p:sp>
        <p:nvSpPr>
          <p:cNvPr id="122" name="Rectangle 121">
            <a:extLst>
              <a:ext uri="{FF2B5EF4-FFF2-40B4-BE49-F238E27FC236}">
                <a16:creationId xmlns:a16="http://schemas.microsoft.com/office/drawing/2014/main" id="{86F6451D-1485-934A-A3BF-7D923338DB35}"/>
              </a:ext>
            </a:extLst>
          </p:cNvPr>
          <p:cNvSpPr/>
          <p:nvPr/>
        </p:nvSpPr>
        <p:spPr>
          <a:xfrm>
            <a:off x="7469541" y="2503901"/>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23" name="TextBox 122">
            <a:extLst>
              <a:ext uri="{FF2B5EF4-FFF2-40B4-BE49-F238E27FC236}">
                <a16:creationId xmlns:a16="http://schemas.microsoft.com/office/drawing/2014/main" id="{F0723929-241A-BF40-A4C9-4D0EF9102187}"/>
              </a:ext>
            </a:extLst>
          </p:cNvPr>
          <p:cNvSpPr txBox="1"/>
          <p:nvPr/>
        </p:nvSpPr>
        <p:spPr>
          <a:xfrm>
            <a:off x="7545741" y="3139836"/>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24" name="TextBox 123">
            <a:extLst>
              <a:ext uri="{FF2B5EF4-FFF2-40B4-BE49-F238E27FC236}">
                <a16:creationId xmlns:a16="http://schemas.microsoft.com/office/drawing/2014/main" id="{DF23A9BE-305F-554D-9970-14BE7360F675}"/>
              </a:ext>
            </a:extLst>
          </p:cNvPr>
          <p:cNvSpPr txBox="1"/>
          <p:nvPr/>
        </p:nvSpPr>
        <p:spPr>
          <a:xfrm>
            <a:off x="9208710" y="3682252"/>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25" name="Rectangle 124">
            <a:extLst>
              <a:ext uri="{FF2B5EF4-FFF2-40B4-BE49-F238E27FC236}">
                <a16:creationId xmlns:a16="http://schemas.microsoft.com/office/drawing/2014/main" id="{8D11C907-A043-114D-A4FF-203F9A04E2BF}"/>
              </a:ext>
            </a:extLst>
          </p:cNvPr>
          <p:cNvSpPr/>
          <p:nvPr/>
        </p:nvSpPr>
        <p:spPr>
          <a:xfrm>
            <a:off x="7545741" y="2582510"/>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Exceptional &amp; Supportive Association</a:t>
            </a:r>
          </a:p>
        </p:txBody>
      </p:sp>
      <p:sp>
        <p:nvSpPr>
          <p:cNvPr id="126" name="Rectangle 125">
            <a:extLst>
              <a:ext uri="{FF2B5EF4-FFF2-40B4-BE49-F238E27FC236}">
                <a16:creationId xmlns:a16="http://schemas.microsoft.com/office/drawing/2014/main" id="{C7E582E8-2257-4F4D-BF81-7F7473E541F6}"/>
              </a:ext>
            </a:extLst>
          </p:cNvPr>
          <p:cNvSpPr/>
          <p:nvPr/>
        </p:nvSpPr>
        <p:spPr>
          <a:xfrm>
            <a:off x="9494599" y="2503901"/>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27" name="TextBox 126">
            <a:extLst>
              <a:ext uri="{FF2B5EF4-FFF2-40B4-BE49-F238E27FC236}">
                <a16:creationId xmlns:a16="http://schemas.microsoft.com/office/drawing/2014/main" id="{A1FBC5E5-264E-CB4C-943D-2B15E20A8661}"/>
              </a:ext>
            </a:extLst>
          </p:cNvPr>
          <p:cNvSpPr txBox="1"/>
          <p:nvPr/>
        </p:nvSpPr>
        <p:spPr>
          <a:xfrm>
            <a:off x="9570799" y="3139836"/>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28" name="TextBox 127">
            <a:extLst>
              <a:ext uri="{FF2B5EF4-FFF2-40B4-BE49-F238E27FC236}">
                <a16:creationId xmlns:a16="http://schemas.microsoft.com/office/drawing/2014/main" id="{54A7B66B-5204-9449-8FE5-532DFB175F45}"/>
              </a:ext>
            </a:extLst>
          </p:cNvPr>
          <p:cNvSpPr txBox="1"/>
          <p:nvPr/>
        </p:nvSpPr>
        <p:spPr>
          <a:xfrm>
            <a:off x="11233768" y="3682252"/>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29" name="Rectangle 128">
            <a:extLst>
              <a:ext uri="{FF2B5EF4-FFF2-40B4-BE49-F238E27FC236}">
                <a16:creationId xmlns:a16="http://schemas.microsoft.com/office/drawing/2014/main" id="{8D10A030-D364-D04A-942C-390196A06D5D}"/>
              </a:ext>
            </a:extLst>
          </p:cNvPr>
          <p:cNvSpPr/>
          <p:nvPr/>
        </p:nvSpPr>
        <p:spPr>
          <a:xfrm>
            <a:off x="9570799" y="2582510"/>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Exceptional &amp; Supportive Association</a:t>
            </a:r>
          </a:p>
        </p:txBody>
      </p:sp>
      <p:sp>
        <p:nvSpPr>
          <p:cNvPr id="130" name="Rectangle 129">
            <a:extLst>
              <a:ext uri="{FF2B5EF4-FFF2-40B4-BE49-F238E27FC236}">
                <a16:creationId xmlns:a16="http://schemas.microsoft.com/office/drawing/2014/main" id="{3DB032C3-75E5-1B42-9490-2BA70355BCC4}"/>
              </a:ext>
            </a:extLst>
          </p:cNvPr>
          <p:cNvSpPr/>
          <p:nvPr/>
        </p:nvSpPr>
        <p:spPr>
          <a:xfrm>
            <a:off x="1623515" y="3758131"/>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31" name="TextBox 130">
            <a:extLst>
              <a:ext uri="{FF2B5EF4-FFF2-40B4-BE49-F238E27FC236}">
                <a16:creationId xmlns:a16="http://schemas.microsoft.com/office/drawing/2014/main" id="{CE1EE28B-0143-194B-BC07-34A7F6E1C32C}"/>
              </a:ext>
            </a:extLst>
          </p:cNvPr>
          <p:cNvSpPr txBox="1"/>
          <p:nvPr/>
        </p:nvSpPr>
        <p:spPr>
          <a:xfrm>
            <a:off x="3364272" y="3640243"/>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32" name="TextBox 131">
            <a:extLst>
              <a:ext uri="{FF2B5EF4-FFF2-40B4-BE49-F238E27FC236}">
                <a16:creationId xmlns:a16="http://schemas.microsoft.com/office/drawing/2014/main" id="{2322813E-9939-2B41-B1E1-930D987401D6}"/>
              </a:ext>
            </a:extLst>
          </p:cNvPr>
          <p:cNvSpPr txBox="1"/>
          <p:nvPr/>
        </p:nvSpPr>
        <p:spPr>
          <a:xfrm>
            <a:off x="1699715" y="4394066"/>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33" name="TextBox 132">
            <a:extLst>
              <a:ext uri="{FF2B5EF4-FFF2-40B4-BE49-F238E27FC236}">
                <a16:creationId xmlns:a16="http://schemas.microsoft.com/office/drawing/2014/main" id="{0CD4C96B-DB13-4949-B512-BACAEB29D797}"/>
              </a:ext>
            </a:extLst>
          </p:cNvPr>
          <p:cNvSpPr txBox="1"/>
          <p:nvPr/>
        </p:nvSpPr>
        <p:spPr>
          <a:xfrm>
            <a:off x="3362684" y="4936482"/>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34" name="Rectangle 133">
            <a:extLst>
              <a:ext uri="{FF2B5EF4-FFF2-40B4-BE49-F238E27FC236}">
                <a16:creationId xmlns:a16="http://schemas.microsoft.com/office/drawing/2014/main" id="{F9DE47F1-7420-A246-90FE-EE2378DBA396}"/>
              </a:ext>
            </a:extLst>
          </p:cNvPr>
          <p:cNvSpPr/>
          <p:nvPr/>
        </p:nvSpPr>
        <p:spPr>
          <a:xfrm>
            <a:off x="1699715" y="3836740"/>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Leading &amp; Empowering Institute</a:t>
            </a:r>
          </a:p>
        </p:txBody>
      </p:sp>
      <p:sp>
        <p:nvSpPr>
          <p:cNvPr id="135" name="Rectangle 134">
            <a:extLst>
              <a:ext uri="{FF2B5EF4-FFF2-40B4-BE49-F238E27FC236}">
                <a16:creationId xmlns:a16="http://schemas.microsoft.com/office/drawing/2014/main" id="{7CF2AE0F-8689-A54F-91AE-094A391CA0D5}"/>
              </a:ext>
            </a:extLst>
          </p:cNvPr>
          <p:cNvSpPr/>
          <p:nvPr/>
        </p:nvSpPr>
        <p:spPr>
          <a:xfrm>
            <a:off x="3550268" y="3758131"/>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36" name="TextBox 135">
            <a:extLst>
              <a:ext uri="{FF2B5EF4-FFF2-40B4-BE49-F238E27FC236}">
                <a16:creationId xmlns:a16="http://schemas.microsoft.com/office/drawing/2014/main" id="{2A9D635D-4A25-AA41-BCEC-B198A5FD53A3}"/>
              </a:ext>
            </a:extLst>
          </p:cNvPr>
          <p:cNvSpPr txBox="1"/>
          <p:nvPr/>
        </p:nvSpPr>
        <p:spPr>
          <a:xfrm>
            <a:off x="3626468" y="4394066"/>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37" name="TextBox 136">
            <a:extLst>
              <a:ext uri="{FF2B5EF4-FFF2-40B4-BE49-F238E27FC236}">
                <a16:creationId xmlns:a16="http://schemas.microsoft.com/office/drawing/2014/main" id="{388805DB-CA77-A845-9800-7D6202681170}"/>
              </a:ext>
            </a:extLst>
          </p:cNvPr>
          <p:cNvSpPr txBox="1"/>
          <p:nvPr/>
        </p:nvSpPr>
        <p:spPr>
          <a:xfrm>
            <a:off x="5289437" y="4936482"/>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38" name="Rectangle 137">
            <a:extLst>
              <a:ext uri="{FF2B5EF4-FFF2-40B4-BE49-F238E27FC236}">
                <a16:creationId xmlns:a16="http://schemas.microsoft.com/office/drawing/2014/main" id="{37DFC744-DB97-5041-A340-BEC1D60F60BF}"/>
              </a:ext>
            </a:extLst>
          </p:cNvPr>
          <p:cNvSpPr/>
          <p:nvPr/>
        </p:nvSpPr>
        <p:spPr>
          <a:xfrm>
            <a:off x="3626468" y="3836740"/>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Leading &amp; Empowering Institute</a:t>
            </a:r>
          </a:p>
        </p:txBody>
      </p:sp>
      <p:sp>
        <p:nvSpPr>
          <p:cNvPr id="139" name="Rectangle 138">
            <a:extLst>
              <a:ext uri="{FF2B5EF4-FFF2-40B4-BE49-F238E27FC236}">
                <a16:creationId xmlns:a16="http://schemas.microsoft.com/office/drawing/2014/main" id="{A695AB33-3959-0841-ACF1-26EB4E67135F}"/>
              </a:ext>
            </a:extLst>
          </p:cNvPr>
          <p:cNvSpPr/>
          <p:nvPr/>
        </p:nvSpPr>
        <p:spPr>
          <a:xfrm>
            <a:off x="5461577" y="3758131"/>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40" name="TextBox 139">
            <a:extLst>
              <a:ext uri="{FF2B5EF4-FFF2-40B4-BE49-F238E27FC236}">
                <a16:creationId xmlns:a16="http://schemas.microsoft.com/office/drawing/2014/main" id="{02A1AF15-E039-6545-A860-AB11523F4E35}"/>
              </a:ext>
            </a:extLst>
          </p:cNvPr>
          <p:cNvSpPr txBox="1"/>
          <p:nvPr/>
        </p:nvSpPr>
        <p:spPr>
          <a:xfrm>
            <a:off x="5537777" y="4394066"/>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41" name="TextBox 140">
            <a:extLst>
              <a:ext uri="{FF2B5EF4-FFF2-40B4-BE49-F238E27FC236}">
                <a16:creationId xmlns:a16="http://schemas.microsoft.com/office/drawing/2014/main" id="{BAA51D33-8C2C-914B-96FD-E82C51A3FD2D}"/>
              </a:ext>
            </a:extLst>
          </p:cNvPr>
          <p:cNvSpPr txBox="1"/>
          <p:nvPr/>
        </p:nvSpPr>
        <p:spPr>
          <a:xfrm>
            <a:off x="7200746" y="4936482"/>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42" name="Rectangle 141">
            <a:extLst>
              <a:ext uri="{FF2B5EF4-FFF2-40B4-BE49-F238E27FC236}">
                <a16:creationId xmlns:a16="http://schemas.microsoft.com/office/drawing/2014/main" id="{675414C3-5770-B846-AB6D-7543CD0D7295}"/>
              </a:ext>
            </a:extLst>
          </p:cNvPr>
          <p:cNvSpPr/>
          <p:nvPr/>
        </p:nvSpPr>
        <p:spPr>
          <a:xfrm>
            <a:off x="5537777" y="3836740"/>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Leading &amp; Empowering Institute</a:t>
            </a:r>
          </a:p>
        </p:txBody>
      </p:sp>
      <p:sp>
        <p:nvSpPr>
          <p:cNvPr id="143" name="Rectangle 142">
            <a:extLst>
              <a:ext uri="{FF2B5EF4-FFF2-40B4-BE49-F238E27FC236}">
                <a16:creationId xmlns:a16="http://schemas.microsoft.com/office/drawing/2014/main" id="{9E8BD02E-2AF0-8641-96BE-E208234A3622}"/>
              </a:ext>
            </a:extLst>
          </p:cNvPr>
          <p:cNvSpPr/>
          <p:nvPr/>
        </p:nvSpPr>
        <p:spPr>
          <a:xfrm>
            <a:off x="7461026" y="3774496"/>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44" name="TextBox 143">
            <a:extLst>
              <a:ext uri="{FF2B5EF4-FFF2-40B4-BE49-F238E27FC236}">
                <a16:creationId xmlns:a16="http://schemas.microsoft.com/office/drawing/2014/main" id="{1F6CBF47-EF6F-9B43-BFD6-076D385679E5}"/>
              </a:ext>
            </a:extLst>
          </p:cNvPr>
          <p:cNvSpPr txBox="1"/>
          <p:nvPr/>
        </p:nvSpPr>
        <p:spPr>
          <a:xfrm>
            <a:off x="7537226" y="4410431"/>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45" name="TextBox 144">
            <a:extLst>
              <a:ext uri="{FF2B5EF4-FFF2-40B4-BE49-F238E27FC236}">
                <a16:creationId xmlns:a16="http://schemas.microsoft.com/office/drawing/2014/main" id="{D903D1A5-3978-D44F-91F4-71B40490964F}"/>
              </a:ext>
            </a:extLst>
          </p:cNvPr>
          <p:cNvSpPr txBox="1"/>
          <p:nvPr/>
        </p:nvSpPr>
        <p:spPr>
          <a:xfrm>
            <a:off x="9200195" y="4952847"/>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46" name="Rectangle 145">
            <a:extLst>
              <a:ext uri="{FF2B5EF4-FFF2-40B4-BE49-F238E27FC236}">
                <a16:creationId xmlns:a16="http://schemas.microsoft.com/office/drawing/2014/main" id="{281C24B2-342B-284F-BF92-6E683123E5DF}"/>
              </a:ext>
            </a:extLst>
          </p:cNvPr>
          <p:cNvSpPr/>
          <p:nvPr/>
        </p:nvSpPr>
        <p:spPr>
          <a:xfrm>
            <a:off x="7537226" y="3853105"/>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Leading &amp; Empowering Institute</a:t>
            </a:r>
          </a:p>
        </p:txBody>
      </p:sp>
      <p:sp>
        <p:nvSpPr>
          <p:cNvPr id="147" name="Rectangle 146">
            <a:extLst>
              <a:ext uri="{FF2B5EF4-FFF2-40B4-BE49-F238E27FC236}">
                <a16:creationId xmlns:a16="http://schemas.microsoft.com/office/drawing/2014/main" id="{8D47DA9C-FB5E-FB49-8A94-4BF385EA0991}"/>
              </a:ext>
            </a:extLst>
          </p:cNvPr>
          <p:cNvSpPr/>
          <p:nvPr/>
        </p:nvSpPr>
        <p:spPr>
          <a:xfrm>
            <a:off x="9486084" y="3774496"/>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48" name="TextBox 147">
            <a:extLst>
              <a:ext uri="{FF2B5EF4-FFF2-40B4-BE49-F238E27FC236}">
                <a16:creationId xmlns:a16="http://schemas.microsoft.com/office/drawing/2014/main" id="{ED4545A9-17C9-174F-A76D-5FC263EFE566}"/>
              </a:ext>
            </a:extLst>
          </p:cNvPr>
          <p:cNvSpPr txBox="1"/>
          <p:nvPr/>
        </p:nvSpPr>
        <p:spPr>
          <a:xfrm>
            <a:off x="9562284" y="4410431"/>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49" name="TextBox 148">
            <a:extLst>
              <a:ext uri="{FF2B5EF4-FFF2-40B4-BE49-F238E27FC236}">
                <a16:creationId xmlns:a16="http://schemas.microsoft.com/office/drawing/2014/main" id="{EDE9028B-E368-4949-B390-82E6F8C8A9EB}"/>
              </a:ext>
            </a:extLst>
          </p:cNvPr>
          <p:cNvSpPr txBox="1"/>
          <p:nvPr/>
        </p:nvSpPr>
        <p:spPr>
          <a:xfrm>
            <a:off x="11225253" y="4952847"/>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50" name="Rectangle 149">
            <a:extLst>
              <a:ext uri="{FF2B5EF4-FFF2-40B4-BE49-F238E27FC236}">
                <a16:creationId xmlns:a16="http://schemas.microsoft.com/office/drawing/2014/main" id="{B32A6F6C-C3F4-504D-8B1B-B15FF7221C0B}"/>
              </a:ext>
            </a:extLst>
          </p:cNvPr>
          <p:cNvSpPr/>
          <p:nvPr/>
        </p:nvSpPr>
        <p:spPr>
          <a:xfrm>
            <a:off x="9562284" y="3853105"/>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Leading &amp; Empowering Institute</a:t>
            </a:r>
          </a:p>
        </p:txBody>
      </p:sp>
      <p:sp>
        <p:nvSpPr>
          <p:cNvPr id="151" name="Rectangle 150">
            <a:extLst>
              <a:ext uri="{FF2B5EF4-FFF2-40B4-BE49-F238E27FC236}">
                <a16:creationId xmlns:a16="http://schemas.microsoft.com/office/drawing/2014/main" id="{64676835-348F-ED44-906C-45DC65F43041}"/>
              </a:ext>
            </a:extLst>
          </p:cNvPr>
          <p:cNvSpPr/>
          <p:nvPr/>
        </p:nvSpPr>
        <p:spPr>
          <a:xfrm>
            <a:off x="1623515" y="5034393"/>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52" name="TextBox 151">
            <a:extLst>
              <a:ext uri="{FF2B5EF4-FFF2-40B4-BE49-F238E27FC236}">
                <a16:creationId xmlns:a16="http://schemas.microsoft.com/office/drawing/2014/main" id="{ABE59DBA-512F-364A-BD2A-B2D15BD16ECC}"/>
              </a:ext>
            </a:extLst>
          </p:cNvPr>
          <p:cNvSpPr txBox="1"/>
          <p:nvPr/>
        </p:nvSpPr>
        <p:spPr>
          <a:xfrm>
            <a:off x="3364272" y="4916505"/>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53" name="TextBox 152">
            <a:extLst>
              <a:ext uri="{FF2B5EF4-FFF2-40B4-BE49-F238E27FC236}">
                <a16:creationId xmlns:a16="http://schemas.microsoft.com/office/drawing/2014/main" id="{EA6ECBB8-608A-754D-BD14-257B289D86D2}"/>
              </a:ext>
            </a:extLst>
          </p:cNvPr>
          <p:cNvSpPr txBox="1"/>
          <p:nvPr/>
        </p:nvSpPr>
        <p:spPr>
          <a:xfrm>
            <a:off x="1699715" y="5670328"/>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54" name="TextBox 153">
            <a:extLst>
              <a:ext uri="{FF2B5EF4-FFF2-40B4-BE49-F238E27FC236}">
                <a16:creationId xmlns:a16="http://schemas.microsoft.com/office/drawing/2014/main" id="{738DE2FB-5C1F-4E4F-BD10-6AE571C3DC7A}"/>
              </a:ext>
            </a:extLst>
          </p:cNvPr>
          <p:cNvSpPr txBox="1"/>
          <p:nvPr/>
        </p:nvSpPr>
        <p:spPr>
          <a:xfrm>
            <a:off x="3362684" y="6212744"/>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55" name="Rectangle 154">
            <a:extLst>
              <a:ext uri="{FF2B5EF4-FFF2-40B4-BE49-F238E27FC236}">
                <a16:creationId xmlns:a16="http://schemas.microsoft.com/office/drawing/2014/main" id="{1F05EE7F-2E84-0B45-8626-E8B3B1B1456B}"/>
              </a:ext>
            </a:extLst>
          </p:cNvPr>
          <p:cNvSpPr/>
          <p:nvPr/>
        </p:nvSpPr>
        <p:spPr>
          <a:xfrm>
            <a:off x="1699715" y="5113002"/>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Skilled &amp; Dedicated Team</a:t>
            </a:r>
            <a:endParaRPr lang="en-US" sz="1000" dirty="0">
              <a:solidFill>
                <a:schemeClr val="bg1"/>
              </a:solidFill>
              <a:latin typeface="Montserrat Light" pitchFamily="2" charset="77"/>
              <a:ea typeface="Montserrat Medium" charset="0"/>
              <a:cs typeface="Montserrat Medium" charset="0"/>
            </a:endParaRPr>
          </a:p>
        </p:txBody>
      </p:sp>
      <p:sp>
        <p:nvSpPr>
          <p:cNvPr id="156" name="Rectangle 155">
            <a:extLst>
              <a:ext uri="{FF2B5EF4-FFF2-40B4-BE49-F238E27FC236}">
                <a16:creationId xmlns:a16="http://schemas.microsoft.com/office/drawing/2014/main" id="{8DE3AFB6-C15A-C94C-97F1-291EC03FB1AC}"/>
              </a:ext>
            </a:extLst>
          </p:cNvPr>
          <p:cNvSpPr/>
          <p:nvPr/>
        </p:nvSpPr>
        <p:spPr>
          <a:xfrm>
            <a:off x="3550268" y="5034393"/>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57" name="TextBox 156">
            <a:extLst>
              <a:ext uri="{FF2B5EF4-FFF2-40B4-BE49-F238E27FC236}">
                <a16:creationId xmlns:a16="http://schemas.microsoft.com/office/drawing/2014/main" id="{618535BA-CCD2-924F-B0D6-66DCA7E0E1FC}"/>
              </a:ext>
            </a:extLst>
          </p:cNvPr>
          <p:cNvSpPr txBox="1"/>
          <p:nvPr/>
        </p:nvSpPr>
        <p:spPr>
          <a:xfrm>
            <a:off x="3626468" y="5670328"/>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58" name="TextBox 157">
            <a:extLst>
              <a:ext uri="{FF2B5EF4-FFF2-40B4-BE49-F238E27FC236}">
                <a16:creationId xmlns:a16="http://schemas.microsoft.com/office/drawing/2014/main" id="{D62362C6-ED50-874B-A5D0-E4751E09D162}"/>
              </a:ext>
            </a:extLst>
          </p:cNvPr>
          <p:cNvSpPr txBox="1"/>
          <p:nvPr/>
        </p:nvSpPr>
        <p:spPr>
          <a:xfrm>
            <a:off x="5289437" y="6212744"/>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59" name="Rectangle 158">
            <a:extLst>
              <a:ext uri="{FF2B5EF4-FFF2-40B4-BE49-F238E27FC236}">
                <a16:creationId xmlns:a16="http://schemas.microsoft.com/office/drawing/2014/main" id="{BA93E9C7-8F2D-2440-A65F-73B773F72E51}"/>
              </a:ext>
            </a:extLst>
          </p:cNvPr>
          <p:cNvSpPr/>
          <p:nvPr/>
        </p:nvSpPr>
        <p:spPr>
          <a:xfrm>
            <a:off x="3626468" y="5113002"/>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Skilled &amp; Dedicated Team</a:t>
            </a:r>
            <a:endParaRPr lang="en-US" sz="1000" dirty="0">
              <a:solidFill>
                <a:schemeClr val="bg1"/>
              </a:solidFill>
              <a:latin typeface="Montserrat Light" pitchFamily="2" charset="77"/>
              <a:ea typeface="Montserrat Medium" charset="0"/>
              <a:cs typeface="Montserrat Medium" charset="0"/>
            </a:endParaRPr>
          </a:p>
        </p:txBody>
      </p:sp>
      <p:sp>
        <p:nvSpPr>
          <p:cNvPr id="160" name="Rectangle 159">
            <a:extLst>
              <a:ext uri="{FF2B5EF4-FFF2-40B4-BE49-F238E27FC236}">
                <a16:creationId xmlns:a16="http://schemas.microsoft.com/office/drawing/2014/main" id="{12247597-859D-B34F-834B-78F0CF1BB850}"/>
              </a:ext>
            </a:extLst>
          </p:cNvPr>
          <p:cNvSpPr/>
          <p:nvPr/>
        </p:nvSpPr>
        <p:spPr>
          <a:xfrm>
            <a:off x="5461577" y="5034393"/>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61" name="TextBox 160">
            <a:extLst>
              <a:ext uri="{FF2B5EF4-FFF2-40B4-BE49-F238E27FC236}">
                <a16:creationId xmlns:a16="http://schemas.microsoft.com/office/drawing/2014/main" id="{78AC8B40-AB33-BD43-B0AC-DDB1A25A1CA2}"/>
              </a:ext>
            </a:extLst>
          </p:cNvPr>
          <p:cNvSpPr txBox="1"/>
          <p:nvPr/>
        </p:nvSpPr>
        <p:spPr>
          <a:xfrm>
            <a:off x="5537777" y="5670328"/>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62" name="TextBox 161">
            <a:extLst>
              <a:ext uri="{FF2B5EF4-FFF2-40B4-BE49-F238E27FC236}">
                <a16:creationId xmlns:a16="http://schemas.microsoft.com/office/drawing/2014/main" id="{847E7DD4-1796-6B47-86E7-8536E7487DB5}"/>
              </a:ext>
            </a:extLst>
          </p:cNvPr>
          <p:cNvSpPr txBox="1"/>
          <p:nvPr/>
        </p:nvSpPr>
        <p:spPr>
          <a:xfrm>
            <a:off x="7200746" y="6212744"/>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63" name="Rectangle 162">
            <a:extLst>
              <a:ext uri="{FF2B5EF4-FFF2-40B4-BE49-F238E27FC236}">
                <a16:creationId xmlns:a16="http://schemas.microsoft.com/office/drawing/2014/main" id="{22207AA7-CFC5-EE4A-AA71-BB3580132941}"/>
              </a:ext>
            </a:extLst>
          </p:cNvPr>
          <p:cNvSpPr/>
          <p:nvPr/>
        </p:nvSpPr>
        <p:spPr>
          <a:xfrm>
            <a:off x="5537777" y="5113002"/>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Skilled &amp; Dedicated Team</a:t>
            </a:r>
            <a:endParaRPr lang="en-US" sz="1000" dirty="0">
              <a:solidFill>
                <a:schemeClr val="bg1"/>
              </a:solidFill>
              <a:latin typeface="Montserrat Light" pitchFamily="2" charset="77"/>
              <a:ea typeface="Montserrat Medium" charset="0"/>
              <a:cs typeface="Montserrat Medium" charset="0"/>
            </a:endParaRPr>
          </a:p>
        </p:txBody>
      </p:sp>
      <p:sp>
        <p:nvSpPr>
          <p:cNvPr id="164" name="Rectangle 163">
            <a:extLst>
              <a:ext uri="{FF2B5EF4-FFF2-40B4-BE49-F238E27FC236}">
                <a16:creationId xmlns:a16="http://schemas.microsoft.com/office/drawing/2014/main" id="{EF18F4E7-8A95-BA48-8585-EDD0A00A7EEC}"/>
              </a:ext>
            </a:extLst>
          </p:cNvPr>
          <p:cNvSpPr/>
          <p:nvPr/>
        </p:nvSpPr>
        <p:spPr>
          <a:xfrm>
            <a:off x="7461026" y="5050758"/>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65" name="TextBox 164">
            <a:extLst>
              <a:ext uri="{FF2B5EF4-FFF2-40B4-BE49-F238E27FC236}">
                <a16:creationId xmlns:a16="http://schemas.microsoft.com/office/drawing/2014/main" id="{012B2B71-4169-9149-882E-8055043DE186}"/>
              </a:ext>
            </a:extLst>
          </p:cNvPr>
          <p:cNvSpPr txBox="1"/>
          <p:nvPr/>
        </p:nvSpPr>
        <p:spPr>
          <a:xfrm>
            <a:off x="7537226" y="5686693"/>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66" name="TextBox 165">
            <a:extLst>
              <a:ext uri="{FF2B5EF4-FFF2-40B4-BE49-F238E27FC236}">
                <a16:creationId xmlns:a16="http://schemas.microsoft.com/office/drawing/2014/main" id="{F80BE2AD-EA64-6842-BD21-B05D2D0C684E}"/>
              </a:ext>
            </a:extLst>
          </p:cNvPr>
          <p:cNvSpPr txBox="1"/>
          <p:nvPr/>
        </p:nvSpPr>
        <p:spPr>
          <a:xfrm>
            <a:off x="9200195" y="6229109"/>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67" name="Rectangle 166">
            <a:extLst>
              <a:ext uri="{FF2B5EF4-FFF2-40B4-BE49-F238E27FC236}">
                <a16:creationId xmlns:a16="http://schemas.microsoft.com/office/drawing/2014/main" id="{7C263928-7EC3-9B48-BC54-54BB23FF1AF0}"/>
              </a:ext>
            </a:extLst>
          </p:cNvPr>
          <p:cNvSpPr/>
          <p:nvPr/>
        </p:nvSpPr>
        <p:spPr>
          <a:xfrm>
            <a:off x="7537226" y="5129367"/>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Skilled &amp; Dedicated Team</a:t>
            </a:r>
            <a:endParaRPr lang="en-US" sz="1000" dirty="0">
              <a:solidFill>
                <a:schemeClr val="bg1"/>
              </a:solidFill>
              <a:latin typeface="Montserrat Light" pitchFamily="2" charset="77"/>
              <a:ea typeface="Montserrat Medium" charset="0"/>
              <a:cs typeface="Montserrat Medium" charset="0"/>
            </a:endParaRPr>
          </a:p>
        </p:txBody>
      </p:sp>
      <p:sp>
        <p:nvSpPr>
          <p:cNvPr id="168" name="Rectangle 167">
            <a:extLst>
              <a:ext uri="{FF2B5EF4-FFF2-40B4-BE49-F238E27FC236}">
                <a16:creationId xmlns:a16="http://schemas.microsoft.com/office/drawing/2014/main" id="{11ECE38E-7FAD-F847-B157-FBE0018DA1A8}"/>
              </a:ext>
            </a:extLst>
          </p:cNvPr>
          <p:cNvSpPr/>
          <p:nvPr/>
        </p:nvSpPr>
        <p:spPr>
          <a:xfrm>
            <a:off x="9486084" y="5050758"/>
            <a:ext cx="1795382" cy="1143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900" dirty="0">
              <a:solidFill>
                <a:schemeClr val="bg1"/>
              </a:solidFill>
              <a:latin typeface="Montserrat Medium" pitchFamily="2" charset="77"/>
              <a:ea typeface="Montserrat" charset="0"/>
              <a:cs typeface="Montserrat" charset="0"/>
            </a:endParaRPr>
          </a:p>
        </p:txBody>
      </p:sp>
      <p:sp>
        <p:nvSpPr>
          <p:cNvPr id="169" name="TextBox 168">
            <a:extLst>
              <a:ext uri="{FF2B5EF4-FFF2-40B4-BE49-F238E27FC236}">
                <a16:creationId xmlns:a16="http://schemas.microsoft.com/office/drawing/2014/main" id="{3B3283F9-0D79-824A-AE86-4449F72781C6}"/>
              </a:ext>
            </a:extLst>
          </p:cNvPr>
          <p:cNvSpPr txBox="1"/>
          <p:nvPr/>
        </p:nvSpPr>
        <p:spPr>
          <a:xfrm>
            <a:off x="9562284" y="5686693"/>
            <a:ext cx="1642982" cy="465972"/>
          </a:xfrm>
          <a:prstGeom prst="rect">
            <a:avLst/>
          </a:prstGeom>
          <a:noFill/>
        </p:spPr>
        <p:txBody>
          <a:bodyPr wrap="square" rtlCol="0" anchor="ctr">
            <a:noAutofit/>
          </a:bodyPr>
          <a:lstStyle/>
          <a:p>
            <a:pPr algn="ctr"/>
            <a:r>
              <a:rPr lang="en-US" sz="1400" dirty="0">
                <a:solidFill>
                  <a:srgbClr val="FF0000"/>
                </a:solidFill>
                <a:latin typeface="Montserrat" charset="0"/>
                <a:ea typeface="Montserrat" charset="0"/>
                <a:cs typeface="Montserrat" charset="0"/>
              </a:rPr>
              <a:t>TBD</a:t>
            </a:r>
          </a:p>
        </p:txBody>
      </p:sp>
      <p:sp>
        <p:nvSpPr>
          <p:cNvPr id="170" name="TextBox 169">
            <a:extLst>
              <a:ext uri="{FF2B5EF4-FFF2-40B4-BE49-F238E27FC236}">
                <a16:creationId xmlns:a16="http://schemas.microsoft.com/office/drawing/2014/main" id="{369348E2-131A-9847-A89F-3288410826E9}"/>
              </a:ext>
            </a:extLst>
          </p:cNvPr>
          <p:cNvSpPr txBox="1"/>
          <p:nvPr/>
        </p:nvSpPr>
        <p:spPr>
          <a:xfrm>
            <a:off x="11225253" y="6229109"/>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71" name="Rectangle 170">
            <a:extLst>
              <a:ext uri="{FF2B5EF4-FFF2-40B4-BE49-F238E27FC236}">
                <a16:creationId xmlns:a16="http://schemas.microsoft.com/office/drawing/2014/main" id="{C4037878-865D-7C49-9E58-562F2FDDE86F}"/>
              </a:ext>
            </a:extLst>
          </p:cNvPr>
          <p:cNvSpPr/>
          <p:nvPr/>
        </p:nvSpPr>
        <p:spPr>
          <a:xfrm>
            <a:off x="9562284" y="5129367"/>
            <a:ext cx="1642982" cy="520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ontserrat Medium" charset="0"/>
                <a:ea typeface="Montserrat Medium" charset="0"/>
                <a:cs typeface="Montserrat Medium" charset="0"/>
              </a:rPr>
              <a:t>Skilled &amp; Dedicated Team</a:t>
            </a:r>
            <a:endParaRPr lang="en-US" sz="1000" dirty="0">
              <a:solidFill>
                <a:schemeClr val="bg1"/>
              </a:solidFill>
              <a:latin typeface="Montserrat Light" pitchFamily="2" charset="77"/>
              <a:ea typeface="Montserrat Medium" charset="0"/>
              <a:cs typeface="Montserrat Medium" charset="0"/>
            </a:endParaRPr>
          </a:p>
        </p:txBody>
      </p:sp>
      <p:cxnSp>
        <p:nvCxnSpPr>
          <p:cNvPr id="172" name="Straight Connector 171">
            <a:extLst>
              <a:ext uri="{FF2B5EF4-FFF2-40B4-BE49-F238E27FC236}">
                <a16:creationId xmlns:a16="http://schemas.microsoft.com/office/drawing/2014/main" id="{A81AB5D1-7F71-C84F-8582-314D54D90294}"/>
              </a:ext>
            </a:extLst>
          </p:cNvPr>
          <p:cNvCxnSpPr>
            <a:cxnSpLocks/>
            <a:endCxn id="91" idx="0"/>
          </p:cNvCxnSpPr>
          <p:nvPr/>
        </p:nvCxnSpPr>
        <p:spPr>
          <a:xfrm>
            <a:off x="2521207" y="2246945"/>
            <a:ext cx="8514" cy="2405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A7FF2B90-2550-4B4C-A7F7-AC4CB8CE9874}"/>
              </a:ext>
            </a:extLst>
          </p:cNvPr>
          <p:cNvCxnSpPr>
            <a:cxnSpLocks/>
            <a:stCxn id="105" idx="2"/>
          </p:cNvCxnSpPr>
          <p:nvPr/>
        </p:nvCxnSpPr>
        <p:spPr>
          <a:xfrm>
            <a:off x="4456474" y="2250937"/>
            <a:ext cx="8514" cy="2335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198530E3-4584-AC4D-9C18-9AD632AA71F3}"/>
              </a:ext>
            </a:extLst>
          </p:cNvPr>
          <p:cNvCxnSpPr>
            <a:cxnSpLocks/>
            <a:stCxn id="106" idx="2"/>
          </p:cNvCxnSpPr>
          <p:nvPr/>
        </p:nvCxnSpPr>
        <p:spPr>
          <a:xfrm>
            <a:off x="6383226" y="2246945"/>
            <a:ext cx="0" cy="2445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F1DD1BB5-D4CC-954B-A070-37C3D67A6AD9}"/>
              </a:ext>
            </a:extLst>
          </p:cNvPr>
          <p:cNvCxnSpPr>
            <a:cxnSpLocks/>
            <a:stCxn id="57" idx="2"/>
          </p:cNvCxnSpPr>
          <p:nvPr/>
        </p:nvCxnSpPr>
        <p:spPr>
          <a:xfrm flipH="1">
            <a:off x="8367231" y="1581107"/>
            <a:ext cx="2" cy="91042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EEACEE04-779D-F642-9688-641F6CC65347}"/>
              </a:ext>
            </a:extLst>
          </p:cNvPr>
          <p:cNvCxnSpPr>
            <a:cxnSpLocks/>
          </p:cNvCxnSpPr>
          <p:nvPr/>
        </p:nvCxnSpPr>
        <p:spPr>
          <a:xfrm flipH="1">
            <a:off x="10392290" y="1575012"/>
            <a:ext cx="2" cy="91042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F7F70E1B-F95A-164B-9D3D-F968835B29D2}"/>
              </a:ext>
            </a:extLst>
          </p:cNvPr>
          <p:cNvSpPr txBox="1"/>
          <p:nvPr/>
        </p:nvSpPr>
        <p:spPr>
          <a:xfrm>
            <a:off x="148276" y="131908"/>
            <a:ext cx="8531384" cy="1078270"/>
          </a:xfrm>
          <a:prstGeom prst="rect">
            <a:avLst/>
          </a:prstGeom>
          <a:noFill/>
        </p:spPr>
        <p:txBody>
          <a:bodyPr wrap="square" rtlCol="0">
            <a:noAutofit/>
          </a:bodyPr>
          <a:lstStyle/>
          <a:p>
            <a:r>
              <a:rPr lang="en-US" sz="2800" dirty="0">
                <a:latin typeface="Montserrat Medium" pitchFamily="2" charset="77"/>
                <a:ea typeface="Montserrat" charset="0"/>
                <a:cs typeface="Montserrat" charset="0"/>
              </a:rPr>
              <a:t>AUDIENCE-SPECIFIC MESSAGING</a:t>
            </a:r>
          </a:p>
        </p:txBody>
      </p:sp>
    </p:spTree>
    <p:extLst>
      <p:ext uri="{BB962C8B-B14F-4D97-AF65-F5344CB8AC3E}">
        <p14:creationId xmlns:p14="http://schemas.microsoft.com/office/powerpoint/2010/main" val="126497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7692B-A48D-1145-952A-6558B10A5967}"/>
              </a:ext>
            </a:extLst>
          </p:cNvPr>
          <p:cNvSpPr>
            <a:spLocks noGrp="1"/>
          </p:cNvSpPr>
          <p:nvPr>
            <p:ph type="body" sz="quarter" idx="10"/>
          </p:nvPr>
        </p:nvSpPr>
        <p:spPr/>
        <p:txBody>
          <a:bodyPr/>
          <a:lstStyle/>
          <a:p>
            <a:r>
              <a:rPr lang="en-US" dirty="0"/>
              <a:t>Blueprint Reminder</a:t>
            </a:r>
          </a:p>
        </p:txBody>
      </p:sp>
    </p:spTree>
    <p:extLst>
      <p:ext uri="{BB962C8B-B14F-4D97-AF65-F5344CB8AC3E}">
        <p14:creationId xmlns:p14="http://schemas.microsoft.com/office/powerpoint/2010/main" val="396459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1406" y="2983468"/>
            <a:ext cx="9230385" cy="338554"/>
          </a:xfrm>
          <a:prstGeom prst="rect">
            <a:avLst/>
          </a:prstGeom>
          <a:noFill/>
        </p:spPr>
        <p:txBody>
          <a:bodyPr wrap="square" rtlCol="0">
            <a:spAutoFit/>
          </a:bodyP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To enable more good to happen</a:t>
            </a:r>
            <a:endParaRPr lang="en-US" sz="1600" dirty="0">
              <a:solidFill>
                <a:schemeClr val="tx2">
                  <a:lumMod val="75000"/>
                  <a:lumOff val="25000"/>
                </a:schemeClr>
              </a:solidFill>
              <a:latin typeface="Montserrat" charset="0"/>
              <a:ea typeface="Montserrat" charset="0"/>
              <a:cs typeface="Montserrat" charset="0"/>
            </a:endParaRPr>
          </a:p>
        </p:txBody>
      </p:sp>
      <p:sp>
        <p:nvSpPr>
          <p:cNvPr id="7" name="TextBox 6"/>
          <p:cNvSpPr txBox="1"/>
          <p:nvPr/>
        </p:nvSpPr>
        <p:spPr>
          <a:xfrm>
            <a:off x="1941166" y="1283168"/>
            <a:ext cx="1441420" cy="338554"/>
          </a:xfrm>
          <a:prstGeom prst="rect">
            <a:avLst/>
          </a:prstGeom>
          <a:noFill/>
        </p:spPr>
        <p:txBody>
          <a:bodyPr wrap="none" rtlCol="0">
            <a:spAutoFit/>
          </a:bodyP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Unwavering</a:t>
            </a:r>
          </a:p>
        </p:txBody>
      </p:sp>
      <p:sp>
        <p:nvSpPr>
          <p:cNvPr id="8" name="TextBox 7"/>
          <p:cNvSpPr txBox="1"/>
          <p:nvPr/>
        </p:nvSpPr>
        <p:spPr>
          <a:xfrm>
            <a:off x="3833437" y="1283168"/>
            <a:ext cx="1712889" cy="338554"/>
          </a:xfrm>
          <a:prstGeom prst="rect">
            <a:avLst/>
          </a:prstGeom>
          <a:noFill/>
        </p:spPr>
        <p:txBody>
          <a:bodyPr wrap="square" rtlCol="0">
            <a:spAutoFit/>
          </a:bodyP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Wise</a:t>
            </a:r>
          </a:p>
        </p:txBody>
      </p:sp>
      <p:sp>
        <p:nvSpPr>
          <p:cNvPr id="10" name="TextBox 9"/>
          <p:cNvSpPr txBox="1"/>
          <p:nvPr/>
        </p:nvSpPr>
        <p:spPr>
          <a:xfrm>
            <a:off x="5997177" y="1283168"/>
            <a:ext cx="954108" cy="338554"/>
          </a:xfrm>
          <a:prstGeom prst="rect">
            <a:avLst/>
          </a:prstGeom>
          <a:noFill/>
        </p:spPr>
        <p:txBody>
          <a:bodyPr wrap="square" rtlCol="0">
            <a:spAutoFit/>
          </a:bodyP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Human</a:t>
            </a:r>
          </a:p>
        </p:txBody>
      </p:sp>
      <p:sp>
        <p:nvSpPr>
          <p:cNvPr id="11" name="TextBox 10"/>
          <p:cNvSpPr txBox="1"/>
          <p:nvPr/>
        </p:nvSpPr>
        <p:spPr>
          <a:xfrm>
            <a:off x="9910388" y="1283168"/>
            <a:ext cx="1107996" cy="338554"/>
          </a:xfrm>
          <a:prstGeom prst="rect">
            <a:avLst/>
          </a:prstGeom>
          <a:noFill/>
        </p:spPr>
        <p:txBody>
          <a:bodyPr wrap="none" rtlCol="0">
            <a:spAutoFit/>
          </a:bodyP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Dynamic</a:t>
            </a:r>
          </a:p>
        </p:txBody>
      </p:sp>
      <p:sp>
        <p:nvSpPr>
          <p:cNvPr id="12" name="TextBox 11"/>
          <p:cNvSpPr txBox="1"/>
          <p:nvPr/>
        </p:nvSpPr>
        <p:spPr>
          <a:xfrm flipH="1">
            <a:off x="7402136" y="1283168"/>
            <a:ext cx="2057401" cy="338554"/>
          </a:xfrm>
          <a:prstGeom prst="rect">
            <a:avLst/>
          </a:prstGeom>
          <a:noFill/>
        </p:spPr>
        <p:txBody>
          <a:bodyPr wrap="square" rtlCol="0">
            <a:spAutoFit/>
          </a:bodyP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Collaborative</a:t>
            </a:r>
          </a:p>
        </p:txBody>
      </p:sp>
      <p:sp>
        <p:nvSpPr>
          <p:cNvPr id="19" name="TextBox 18"/>
          <p:cNvSpPr txBox="1"/>
          <p:nvPr/>
        </p:nvSpPr>
        <p:spPr>
          <a:xfrm>
            <a:off x="1687139" y="4190999"/>
            <a:ext cx="3208994" cy="523220"/>
          </a:xfrm>
          <a:prstGeom prst="rect">
            <a:avLst/>
          </a:prstGeom>
          <a:noFill/>
        </p:spPr>
        <p:txBody>
          <a:bodyPr wrap="square" rtlCol="0" anchor="ctr">
            <a:spAutoFit/>
          </a:bodyPr>
          <a:lstStyle/>
          <a:p>
            <a:pPr algn="ctr"/>
            <a:r>
              <a:rPr lang="en-US" sz="1400" dirty="0">
                <a:solidFill>
                  <a:schemeClr val="tx2">
                    <a:lumMod val="75000"/>
                    <a:lumOff val="25000"/>
                  </a:schemeClr>
                </a:solidFill>
                <a:latin typeface="Montserrat Medium" charset="0"/>
                <a:ea typeface="Montserrat Medium" charset="0"/>
                <a:cs typeface="Montserrat Medium" charset="0"/>
              </a:rPr>
              <a:t>Exceptional &amp; Supportive</a:t>
            </a:r>
          </a:p>
          <a:p>
            <a:pPr algn="ctr"/>
            <a:r>
              <a:rPr lang="en-US" sz="1400" dirty="0">
                <a:solidFill>
                  <a:schemeClr val="tx2">
                    <a:lumMod val="75000"/>
                    <a:lumOff val="25000"/>
                  </a:schemeClr>
                </a:solidFill>
                <a:latin typeface="Montserrat Medium" charset="0"/>
                <a:ea typeface="Montserrat Medium" charset="0"/>
                <a:cs typeface="Montserrat Medium" charset="0"/>
              </a:rPr>
              <a:t>Association</a:t>
            </a:r>
          </a:p>
        </p:txBody>
      </p:sp>
      <p:sp>
        <p:nvSpPr>
          <p:cNvPr id="20" name="TextBox 19"/>
          <p:cNvSpPr txBox="1"/>
          <p:nvPr/>
        </p:nvSpPr>
        <p:spPr>
          <a:xfrm>
            <a:off x="4896136" y="4190999"/>
            <a:ext cx="3124197" cy="523220"/>
          </a:xfrm>
          <a:prstGeom prst="rect">
            <a:avLst/>
          </a:prstGeom>
          <a:noFill/>
        </p:spPr>
        <p:txBody>
          <a:bodyPr wrap="square" rtlCol="0" anchor="ctr">
            <a:spAutoFit/>
          </a:bodyPr>
          <a:lstStyle/>
          <a:p>
            <a:pPr algn="ctr"/>
            <a:r>
              <a:rPr lang="en-US" sz="1400" dirty="0">
                <a:solidFill>
                  <a:schemeClr val="tx2">
                    <a:lumMod val="75000"/>
                    <a:lumOff val="25000"/>
                  </a:schemeClr>
                </a:solidFill>
                <a:latin typeface="Montserrat Medium" charset="0"/>
                <a:ea typeface="Montserrat Medium" charset="0"/>
                <a:cs typeface="Montserrat Medium" charset="0"/>
              </a:rPr>
              <a:t>Leading &amp; Empowering </a:t>
            </a:r>
          </a:p>
          <a:p>
            <a:pPr algn="ctr"/>
            <a:r>
              <a:rPr lang="en-US" sz="1400" dirty="0">
                <a:solidFill>
                  <a:schemeClr val="tx2">
                    <a:lumMod val="75000"/>
                    <a:lumOff val="25000"/>
                  </a:schemeClr>
                </a:solidFill>
                <a:latin typeface="Montserrat Medium" charset="0"/>
                <a:ea typeface="Montserrat Medium" charset="0"/>
                <a:cs typeface="Montserrat Medium" charset="0"/>
              </a:rPr>
              <a:t>Institute</a:t>
            </a:r>
          </a:p>
        </p:txBody>
      </p:sp>
      <p:cxnSp>
        <p:nvCxnSpPr>
          <p:cNvPr id="28" name="Straight Connector 27"/>
          <p:cNvCxnSpPr/>
          <p:nvPr/>
        </p:nvCxnSpPr>
        <p:spPr>
          <a:xfrm flipV="1">
            <a:off x="1790375" y="2775032"/>
            <a:ext cx="9332446" cy="1109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89586" y="524739"/>
            <a:ext cx="9331246" cy="369332"/>
          </a:xfrm>
          <a:prstGeom prst="rect">
            <a:avLst/>
          </a:prstGeom>
          <a:noFill/>
        </p:spPr>
        <p:txBody>
          <a:bodyPr wrap="square" rtlCol="0">
            <a:spAutoFit/>
          </a:bodyPr>
          <a:lstStyle/>
          <a:p>
            <a:pPr algn="ctr"/>
            <a:r>
              <a:rPr lang="en-US" sz="1800" b="1" dirty="0">
                <a:solidFill>
                  <a:schemeClr val="accent2"/>
                </a:solidFill>
                <a:latin typeface="Montserrat SemiBold" charset="0"/>
                <a:ea typeface="Montserrat SemiBold" charset="0"/>
                <a:cs typeface="Montserrat SemiBold" charset="0"/>
              </a:rPr>
              <a:t>California Life Sciences</a:t>
            </a:r>
          </a:p>
        </p:txBody>
      </p:sp>
      <p:sp>
        <p:nvSpPr>
          <p:cNvPr id="33" name="Rectangle 32"/>
          <p:cNvSpPr/>
          <p:nvPr/>
        </p:nvSpPr>
        <p:spPr>
          <a:xfrm>
            <a:off x="1792366" y="5105400"/>
            <a:ext cx="9328465" cy="369332"/>
          </a:xfrm>
          <a:prstGeom prst="rect">
            <a:avLst/>
          </a:prstGeom>
        </p:spPr>
        <p:txBody>
          <a:bodyPr wrap="square">
            <a:spAutoFit/>
          </a:bodyPr>
          <a:lstStyle/>
          <a:p>
            <a:pPr algn="ctr">
              <a:defRPr/>
            </a:pPr>
            <a:r>
              <a:rPr lang="en-US" sz="1800" b="1" dirty="0">
                <a:solidFill>
                  <a:schemeClr val="tx2">
                    <a:lumMod val="75000"/>
                    <a:lumOff val="25000"/>
                  </a:schemeClr>
                </a:solidFill>
                <a:latin typeface="Montserrat SemiBold" charset="0"/>
                <a:ea typeface="Montserrat SemiBold" charset="0"/>
                <a:cs typeface="Montserrat SemiBold" charset="0"/>
              </a:rPr>
              <a:t>The ever-evolving life sciences ecosystem of California</a:t>
            </a:r>
          </a:p>
        </p:txBody>
      </p:sp>
      <p:sp>
        <p:nvSpPr>
          <p:cNvPr id="2" name="TextBox 1"/>
          <p:cNvSpPr txBox="1"/>
          <p:nvPr/>
        </p:nvSpPr>
        <p:spPr>
          <a:xfrm>
            <a:off x="-85340" y="2213844"/>
            <a:ext cx="1404937" cy="261610"/>
          </a:xfrm>
          <a:prstGeom prst="rect">
            <a:avLst/>
          </a:prstGeom>
          <a:noFill/>
        </p:spPr>
        <p:txBody>
          <a:bodyPr wrap="square" rtlCol="0">
            <a:spAutoFit/>
          </a:bodyPr>
          <a:lstStyle/>
          <a:p>
            <a:pPr algn="r"/>
            <a:r>
              <a:rPr lang="en-US" sz="1100" dirty="0">
                <a:solidFill>
                  <a:schemeClr val="tx2">
                    <a:lumMod val="75000"/>
                    <a:lumOff val="25000"/>
                  </a:schemeClr>
                </a:solidFill>
                <a:latin typeface="Montserrat Medium" pitchFamily="2" charset="77"/>
              </a:rPr>
              <a:t>ESSENCE </a:t>
            </a:r>
          </a:p>
        </p:txBody>
      </p:sp>
      <p:sp>
        <p:nvSpPr>
          <p:cNvPr id="43" name="TextBox 42"/>
          <p:cNvSpPr txBox="1"/>
          <p:nvPr/>
        </p:nvSpPr>
        <p:spPr>
          <a:xfrm>
            <a:off x="-915988" y="1336597"/>
            <a:ext cx="2235585" cy="261610"/>
          </a:xfrm>
          <a:prstGeom prst="rect">
            <a:avLst/>
          </a:prstGeom>
          <a:noFill/>
        </p:spPr>
        <p:txBody>
          <a:bodyPr wrap="square" rtlCol="0">
            <a:spAutoFit/>
          </a:bodyPr>
          <a:lstStyle/>
          <a:p>
            <a:pPr algn="r"/>
            <a:r>
              <a:rPr lang="en-US" sz="1100" dirty="0">
                <a:solidFill>
                  <a:schemeClr val="tx2">
                    <a:lumMod val="75000"/>
                    <a:lumOff val="25000"/>
                  </a:schemeClr>
                </a:solidFill>
                <a:latin typeface="Montserrat Medium" pitchFamily="2" charset="77"/>
              </a:rPr>
              <a:t>ATTRIBUTES</a:t>
            </a:r>
          </a:p>
        </p:txBody>
      </p:sp>
      <p:sp>
        <p:nvSpPr>
          <p:cNvPr id="44" name="TextBox 43"/>
          <p:cNvSpPr txBox="1"/>
          <p:nvPr/>
        </p:nvSpPr>
        <p:spPr>
          <a:xfrm>
            <a:off x="214178" y="3995338"/>
            <a:ext cx="1105419" cy="261610"/>
          </a:xfrm>
          <a:prstGeom prst="rect">
            <a:avLst/>
          </a:prstGeom>
          <a:noFill/>
        </p:spPr>
        <p:txBody>
          <a:bodyPr wrap="square" rtlCol="0">
            <a:spAutoFit/>
          </a:bodyPr>
          <a:lstStyle/>
          <a:p>
            <a:pPr algn="r"/>
            <a:r>
              <a:rPr lang="en-US" sz="1100" dirty="0">
                <a:solidFill>
                  <a:schemeClr val="tx2">
                    <a:lumMod val="75000"/>
                    <a:lumOff val="25000"/>
                  </a:schemeClr>
                </a:solidFill>
                <a:latin typeface="Montserrat Medium" pitchFamily="2" charset="77"/>
              </a:rPr>
              <a:t>HOW</a:t>
            </a:r>
          </a:p>
        </p:txBody>
      </p:sp>
      <p:sp>
        <p:nvSpPr>
          <p:cNvPr id="45" name="TextBox 44"/>
          <p:cNvSpPr txBox="1"/>
          <p:nvPr/>
        </p:nvSpPr>
        <p:spPr>
          <a:xfrm>
            <a:off x="-85340" y="579194"/>
            <a:ext cx="1404937" cy="261610"/>
          </a:xfrm>
          <a:prstGeom prst="rect">
            <a:avLst/>
          </a:prstGeom>
          <a:noFill/>
        </p:spPr>
        <p:txBody>
          <a:bodyPr wrap="square" rtlCol="0">
            <a:spAutoFit/>
          </a:bodyPr>
          <a:lstStyle/>
          <a:p>
            <a:pPr algn="r"/>
            <a:r>
              <a:rPr lang="en-US" sz="1100" dirty="0">
                <a:solidFill>
                  <a:schemeClr val="tx2">
                    <a:lumMod val="75000"/>
                    <a:lumOff val="25000"/>
                  </a:schemeClr>
                </a:solidFill>
                <a:latin typeface="Montserrat Medium" pitchFamily="2" charset="77"/>
              </a:rPr>
              <a:t>WHAT</a:t>
            </a:r>
          </a:p>
        </p:txBody>
      </p:sp>
      <p:sp>
        <p:nvSpPr>
          <p:cNvPr id="46" name="TextBox 45"/>
          <p:cNvSpPr txBox="1"/>
          <p:nvPr/>
        </p:nvSpPr>
        <p:spPr>
          <a:xfrm>
            <a:off x="-85340" y="5414244"/>
            <a:ext cx="1404937" cy="261610"/>
          </a:xfrm>
          <a:prstGeom prst="rect">
            <a:avLst/>
          </a:prstGeom>
          <a:noFill/>
        </p:spPr>
        <p:txBody>
          <a:bodyPr wrap="square" rtlCol="0">
            <a:spAutoFit/>
          </a:bodyPr>
          <a:lstStyle/>
          <a:p>
            <a:pPr algn="r"/>
            <a:r>
              <a:rPr lang="en-US" sz="1100" dirty="0">
                <a:solidFill>
                  <a:schemeClr val="tx2">
                    <a:lumMod val="75000"/>
                    <a:lumOff val="25000"/>
                  </a:schemeClr>
                </a:solidFill>
                <a:latin typeface="Montserrat Medium" pitchFamily="2" charset="77"/>
              </a:rPr>
              <a:t>WHO</a:t>
            </a:r>
          </a:p>
        </p:txBody>
      </p:sp>
      <p:sp>
        <p:nvSpPr>
          <p:cNvPr id="48" name="TextBox 47"/>
          <p:cNvSpPr txBox="1"/>
          <p:nvPr/>
        </p:nvSpPr>
        <p:spPr>
          <a:xfrm>
            <a:off x="-85340" y="3052044"/>
            <a:ext cx="1404937" cy="261610"/>
          </a:xfrm>
          <a:prstGeom prst="rect">
            <a:avLst/>
          </a:prstGeom>
          <a:noFill/>
        </p:spPr>
        <p:txBody>
          <a:bodyPr wrap="square" rtlCol="0">
            <a:spAutoFit/>
          </a:bodyPr>
          <a:lstStyle/>
          <a:p>
            <a:pPr algn="r"/>
            <a:r>
              <a:rPr lang="en-US" sz="1100" dirty="0">
                <a:solidFill>
                  <a:schemeClr val="tx2">
                    <a:lumMod val="75000"/>
                    <a:lumOff val="25000"/>
                  </a:schemeClr>
                </a:solidFill>
                <a:latin typeface="Montserrat Medium" pitchFamily="2" charset="77"/>
              </a:rPr>
              <a:t>WHY</a:t>
            </a:r>
          </a:p>
        </p:txBody>
      </p:sp>
      <p:sp>
        <p:nvSpPr>
          <p:cNvPr id="51" name="Rectangle 50"/>
          <p:cNvSpPr/>
          <p:nvPr/>
        </p:nvSpPr>
        <p:spPr>
          <a:xfrm>
            <a:off x="1789585" y="3690451"/>
            <a:ext cx="9334027" cy="369332"/>
          </a:xfrm>
          <a:prstGeom prst="rect">
            <a:avLst/>
          </a:prstGeom>
        </p:spPr>
        <p:txBody>
          <a:bodyPr wrap="square">
            <a:spAutoFit/>
          </a:bodyPr>
          <a:lstStyle/>
          <a:p>
            <a:pPr algn="ctr"/>
            <a:r>
              <a:rPr lang="en-US" sz="1800" b="1" dirty="0">
                <a:solidFill>
                  <a:schemeClr val="accent2"/>
                </a:solidFill>
                <a:latin typeface="Montserrat SemiBold" charset="0"/>
                <a:ea typeface="Montserrat SemiBold" charset="0"/>
                <a:cs typeface="Montserrat SemiBold" charset="0"/>
              </a:rPr>
              <a:t>A united force for meaningful progress</a:t>
            </a:r>
          </a:p>
        </p:txBody>
      </p:sp>
      <p:sp>
        <p:nvSpPr>
          <p:cNvPr id="56" name="Rectangle 55"/>
          <p:cNvSpPr/>
          <p:nvPr/>
        </p:nvSpPr>
        <p:spPr>
          <a:xfrm>
            <a:off x="1912361" y="2057400"/>
            <a:ext cx="9088475" cy="523220"/>
          </a:xfrm>
          <a:prstGeom prst="rect">
            <a:avLst/>
          </a:prstGeom>
        </p:spPr>
        <p:txBody>
          <a:bodyPr wrap="square">
            <a:spAutoFit/>
          </a:bodyPr>
          <a:lstStyle/>
          <a:p>
            <a:pPr algn="ctr"/>
            <a:r>
              <a:rPr lang="en-US" sz="2800" b="1" dirty="0">
                <a:solidFill>
                  <a:schemeClr val="accent2"/>
                </a:solidFill>
                <a:latin typeface="Montserrat SemiBold" charset="0"/>
                <a:ea typeface="Montserrat SemiBold" charset="0"/>
                <a:cs typeface="Montserrat SemiBold" charset="0"/>
              </a:rPr>
              <a:t>Enabling life sciences to continue doing good. </a:t>
            </a:r>
          </a:p>
        </p:txBody>
      </p:sp>
      <p:cxnSp>
        <p:nvCxnSpPr>
          <p:cNvPr id="47" name="Straight Connector 46"/>
          <p:cNvCxnSpPr/>
          <p:nvPr/>
        </p:nvCxnSpPr>
        <p:spPr>
          <a:xfrm flipV="1">
            <a:off x="1790375" y="1835821"/>
            <a:ext cx="9332446" cy="1109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1790375" y="3459711"/>
            <a:ext cx="9332446" cy="1109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1790375" y="4900730"/>
            <a:ext cx="9332446" cy="1109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1790375" y="1062439"/>
            <a:ext cx="9332446" cy="1109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16BBCA7-734B-B446-80B5-5DF0755B9A86}"/>
              </a:ext>
            </a:extLst>
          </p:cNvPr>
          <p:cNvCxnSpPr>
            <a:cxnSpLocks/>
          </p:cNvCxnSpPr>
          <p:nvPr/>
        </p:nvCxnSpPr>
        <p:spPr>
          <a:xfrm flipV="1">
            <a:off x="8020337" y="4264041"/>
            <a:ext cx="0" cy="37245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67B224A-9EEC-EF41-82D4-8FA8C0653B17}"/>
              </a:ext>
            </a:extLst>
          </p:cNvPr>
          <p:cNvCxnSpPr>
            <a:cxnSpLocks/>
          </p:cNvCxnSpPr>
          <p:nvPr/>
        </p:nvCxnSpPr>
        <p:spPr>
          <a:xfrm flipV="1">
            <a:off x="4896137" y="4256948"/>
            <a:ext cx="0" cy="37245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8C507DE-DFB4-9B49-B3DE-F03A364F144B}"/>
              </a:ext>
            </a:extLst>
          </p:cNvPr>
          <p:cNvCxnSpPr>
            <a:cxnSpLocks/>
          </p:cNvCxnSpPr>
          <p:nvPr/>
        </p:nvCxnSpPr>
        <p:spPr>
          <a:xfrm flipV="1">
            <a:off x="3833437" y="1266216"/>
            <a:ext cx="0" cy="37245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B24ACE9-C5EA-EE4B-B2CC-D6070E98AA05}"/>
              </a:ext>
            </a:extLst>
          </p:cNvPr>
          <p:cNvCxnSpPr>
            <a:cxnSpLocks/>
          </p:cNvCxnSpPr>
          <p:nvPr/>
        </p:nvCxnSpPr>
        <p:spPr>
          <a:xfrm flipV="1">
            <a:off x="5538502" y="1266216"/>
            <a:ext cx="0" cy="37245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43C8D39-03C8-E647-A281-84D8B8157840}"/>
              </a:ext>
            </a:extLst>
          </p:cNvPr>
          <p:cNvCxnSpPr>
            <a:cxnSpLocks/>
          </p:cNvCxnSpPr>
          <p:nvPr/>
        </p:nvCxnSpPr>
        <p:spPr>
          <a:xfrm flipV="1">
            <a:off x="7284584" y="1266216"/>
            <a:ext cx="0" cy="37245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0485F9D-6296-8745-9122-DA527B28ECD2}"/>
              </a:ext>
            </a:extLst>
          </p:cNvPr>
          <p:cNvCxnSpPr>
            <a:cxnSpLocks/>
          </p:cNvCxnSpPr>
          <p:nvPr/>
        </p:nvCxnSpPr>
        <p:spPr>
          <a:xfrm flipV="1">
            <a:off x="9570584" y="1266216"/>
            <a:ext cx="0" cy="37245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8020337" y="4190999"/>
            <a:ext cx="2998047" cy="523220"/>
          </a:xfrm>
          <a:prstGeom prst="rect">
            <a:avLst/>
          </a:prstGeom>
          <a:noFill/>
        </p:spPr>
        <p:txBody>
          <a:bodyPr wrap="square" rtlCol="0" anchor="ctr">
            <a:spAutoFit/>
          </a:bodyPr>
          <a:lstStyle/>
          <a:p>
            <a:pPr algn="ctr"/>
            <a:r>
              <a:rPr lang="en-US" sz="1400" dirty="0">
                <a:solidFill>
                  <a:schemeClr val="tx2">
                    <a:lumMod val="75000"/>
                    <a:lumOff val="25000"/>
                  </a:schemeClr>
                </a:solidFill>
                <a:latin typeface="Montserrat Medium" charset="0"/>
                <a:ea typeface="Montserrat Medium" charset="0"/>
                <a:cs typeface="Montserrat Medium" charset="0"/>
              </a:rPr>
              <a:t>Skilled &amp; Dedicated </a:t>
            </a:r>
          </a:p>
          <a:p>
            <a:pPr algn="ctr"/>
            <a:r>
              <a:rPr lang="en-US" sz="1400" dirty="0">
                <a:solidFill>
                  <a:schemeClr val="tx2">
                    <a:lumMod val="75000"/>
                    <a:lumOff val="25000"/>
                  </a:schemeClr>
                </a:solidFill>
                <a:latin typeface="Montserrat Medium" charset="0"/>
                <a:ea typeface="Montserrat Medium" charset="0"/>
                <a:cs typeface="Montserrat Medium" charset="0"/>
              </a:rPr>
              <a:t>Team</a:t>
            </a:r>
            <a:endParaRPr lang="en-US" sz="1400" dirty="0">
              <a:solidFill>
                <a:schemeClr val="tx2">
                  <a:lumMod val="75000"/>
                  <a:lumOff val="25000"/>
                </a:schemeClr>
              </a:solidFill>
              <a:latin typeface="Montserrat Light" pitchFamily="2" charset="77"/>
              <a:ea typeface="Montserrat Medium" charset="0"/>
              <a:cs typeface="Montserrat Medium" charset="0"/>
            </a:endParaRPr>
          </a:p>
        </p:txBody>
      </p:sp>
      <p:sp>
        <p:nvSpPr>
          <p:cNvPr id="54" name="TextBox 53">
            <a:extLst>
              <a:ext uri="{FF2B5EF4-FFF2-40B4-BE49-F238E27FC236}">
                <a16:creationId xmlns:a16="http://schemas.microsoft.com/office/drawing/2014/main" id="{D100ADA7-556F-364E-91BE-492FCF081C50}"/>
              </a:ext>
            </a:extLst>
          </p:cNvPr>
          <p:cNvSpPr txBox="1"/>
          <p:nvPr/>
        </p:nvSpPr>
        <p:spPr>
          <a:xfrm>
            <a:off x="6124157" y="5842084"/>
            <a:ext cx="714357" cy="253916"/>
          </a:xfrm>
          <a:prstGeom prst="rect">
            <a:avLst/>
          </a:prstGeom>
          <a:noFill/>
        </p:spPr>
        <p:txBody>
          <a:bodyPr wrap="none" rtlCol="0">
            <a:noAutofit/>
          </a:bodyPr>
          <a:lstStyle/>
          <a:p>
            <a:pPr algn="ctr"/>
            <a:r>
              <a:rPr lang="en-US" sz="1050" dirty="0">
                <a:solidFill>
                  <a:schemeClr val="tx2">
                    <a:lumMod val="75000"/>
                    <a:lumOff val="25000"/>
                  </a:schemeClr>
                </a:solidFill>
              </a:rPr>
              <a:t>Academia</a:t>
            </a:r>
          </a:p>
        </p:txBody>
      </p:sp>
      <p:sp>
        <p:nvSpPr>
          <p:cNvPr id="59" name="TextBox 58">
            <a:extLst>
              <a:ext uri="{FF2B5EF4-FFF2-40B4-BE49-F238E27FC236}">
                <a16:creationId xmlns:a16="http://schemas.microsoft.com/office/drawing/2014/main" id="{B10E9F29-0E22-C644-B13D-4DE9DC45E111}"/>
              </a:ext>
            </a:extLst>
          </p:cNvPr>
          <p:cNvSpPr txBox="1"/>
          <p:nvPr/>
        </p:nvSpPr>
        <p:spPr>
          <a:xfrm>
            <a:off x="3046412" y="5842084"/>
            <a:ext cx="990600" cy="253916"/>
          </a:xfrm>
          <a:prstGeom prst="rect">
            <a:avLst/>
          </a:prstGeom>
          <a:noFill/>
        </p:spPr>
        <p:txBody>
          <a:bodyPr wrap="square" rtlCol="0">
            <a:spAutoFit/>
          </a:bodyPr>
          <a:lstStyle/>
          <a:p>
            <a:pPr algn="ctr"/>
            <a:r>
              <a:rPr lang="en-US" sz="1050">
                <a:solidFill>
                  <a:schemeClr val="tx2">
                    <a:lumMod val="75000"/>
                    <a:lumOff val="25000"/>
                  </a:schemeClr>
                </a:solidFill>
              </a:rPr>
              <a:t>Companies</a:t>
            </a:r>
            <a:endParaRPr lang="en-US" sz="1050" dirty="0">
              <a:solidFill>
                <a:schemeClr val="tx2">
                  <a:lumMod val="75000"/>
                  <a:lumOff val="25000"/>
                </a:schemeClr>
              </a:solidFill>
            </a:endParaRPr>
          </a:p>
        </p:txBody>
      </p:sp>
      <p:sp>
        <p:nvSpPr>
          <p:cNvPr id="63" name="TextBox 62">
            <a:extLst>
              <a:ext uri="{FF2B5EF4-FFF2-40B4-BE49-F238E27FC236}">
                <a16:creationId xmlns:a16="http://schemas.microsoft.com/office/drawing/2014/main" id="{7EA94CBA-949C-C445-BAF6-CDF9371CEE2B}"/>
              </a:ext>
            </a:extLst>
          </p:cNvPr>
          <p:cNvSpPr txBox="1"/>
          <p:nvPr/>
        </p:nvSpPr>
        <p:spPr>
          <a:xfrm>
            <a:off x="8761412" y="5842084"/>
            <a:ext cx="1231100" cy="253916"/>
          </a:xfrm>
          <a:prstGeom prst="rect">
            <a:avLst/>
          </a:prstGeom>
          <a:noFill/>
        </p:spPr>
        <p:txBody>
          <a:bodyPr wrap="square" rtlCol="0">
            <a:spAutoFit/>
          </a:bodyPr>
          <a:lstStyle/>
          <a:p>
            <a:pPr algn="ctr"/>
            <a:r>
              <a:rPr lang="en-US" sz="1050" dirty="0">
                <a:solidFill>
                  <a:schemeClr val="tx2">
                    <a:lumMod val="75000"/>
                    <a:lumOff val="25000"/>
                  </a:schemeClr>
                </a:solidFill>
              </a:rPr>
              <a:t>Partners</a:t>
            </a:r>
          </a:p>
        </p:txBody>
      </p:sp>
      <p:cxnSp>
        <p:nvCxnSpPr>
          <p:cNvPr id="80" name="Straight Connector 79">
            <a:extLst>
              <a:ext uri="{FF2B5EF4-FFF2-40B4-BE49-F238E27FC236}">
                <a16:creationId xmlns:a16="http://schemas.microsoft.com/office/drawing/2014/main" id="{A1053D64-C6DF-C743-9A78-32C543F129B9}"/>
              </a:ext>
            </a:extLst>
          </p:cNvPr>
          <p:cNvCxnSpPr>
            <a:cxnSpLocks/>
          </p:cNvCxnSpPr>
          <p:nvPr/>
        </p:nvCxnSpPr>
        <p:spPr>
          <a:xfrm>
            <a:off x="3503612" y="5649217"/>
            <a:ext cx="5867400"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F7EE7CC-CB7E-FB4C-B070-C7543559276E}"/>
              </a:ext>
            </a:extLst>
          </p:cNvPr>
          <p:cNvSpPr txBox="1"/>
          <p:nvPr/>
        </p:nvSpPr>
        <p:spPr>
          <a:xfrm>
            <a:off x="-1014153" y="2859578"/>
            <a:ext cx="0" cy="0"/>
          </a:xfrm>
          <a:prstGeom prst="rect">
            <a:avLst/>
          </a:prstGeom>
          <a:noFill/>
        </p:spPr>
        <p:txBody>
          <a:bodyPr wrap="none" rtlCol="0">
            <a:noAutofit/>
          </a:bodyPr>
          <a:lstStyle/>
          <a:p>
            <a:endParaRPr lang="en-US" sz="2000" dirty="0">
              <a:solidFill>
                <a:schemeClr val="bg1">
                  <a:lumMod val="75000"/>
                </a:schemeClr>
              </a:solidFill>
              <a:latin typeface="Montserrat" charset="0"/>
              <a:ea typeface="Montserrat" charset="0"/>
              <a:cs typeface="Montserrat" charset="0"/>
            </a:endParaRPr>
          </a:p>
        </p:txBody>
      </p:sp>
      <p:cxnSp>
        <p:nvCxnSpPr>
          <p:cNvPr id="53" name="Straight Connector 52">
            <a:extLst>
              <a:ext uri="{FF2B5EF4-FFF2-40B4-BE49-F238E27FC236}">
                <a16:creationId xmlns:a16="http://schemas.microsoft.com/office/drawing/2014/main" id="{7445D286-926E-EE44-852D-311B1203D905}"/>
              </a:ext>
            </a:extLst>
          </p:cNvPr>
          <p:cNvCxnSpPr>
            <a:cxnSpLocks/>
          </p:cNvCxnSpPr>
          <p:nvPr/>
        </p:nvCxnSpPr>
        <p:spPr>
          <a:xfrm flipV="1">
            <a:off x="6481336" y="5448351"/>
            <a:ext cx="0" cy="19286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84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0F58C1-49C9-534E-9643-460C3937055E}"/>
              </a:ext>
            </a:extLst>
          </p:cNvPr>
          <p:cNvSpPr/>
          <p:nvPr/>
        </p:nvSpPr>
        <p:spPr>
          <a:xfrm>
            <a:off x="1528670" y="3975410"/>
            <a:ext cx="3270341" cy="520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tx1">
                    <a:lumMod val="75000"/>
                  </a:schemeClr>
                </a:solidFill>
                <a:latin typeface="Montserrat" charset="0"/>
                <a:ea typeface="Montserrat" charset="0"/>
                <a:cs typeface="Montserrat" charset="0"/>
              </a:rPr>
              <a:t>COMPANIES</a:t>
            </a:r>
          </a:p>
        </p:txBody>
      </p:sp>
      <p:sp>
        <p:nvSpPr>
          <p:cNvPr id="4" name="Rectangle 3">
            <a:extLst>
              <a:ext uri="{FF2B5EF4-FFF2-40B4-BE49-F238E27FC236}">
                <a16:creationId xmlns:a16="http://schemas.microsoft.com/office/drawing/2014/main" id="{37E33272-22C9-3849-A396-16718E6461C9}"/>
              </a:ext>
            </a:extLst>
          </p:cNvPr>
          <p:cNvSpPr/>
          <p:nvPr/>
        </p:nvSpPr>
        <p:spPr>
          <a:xfrm>
            <a:off x="4995770" y="3975410"/>
            <a:ext cx="3270341" cy="520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tx1">
                    <a:lumMod val="75000"/>
                  </a:schemeClr>
                </a:solidFill>
                <a:latin typeface="Montserrat" charset="0"/>
                <a:ea typeface="Montserrat" charset="0"/>
                <a:cs typeface="Montserrat" charset="0"/>
              </a:rPr>
              <a:t>ACADEMIA</a:t>
            </a:r>
          </a:p>
        </p:txBody>
      </p:sp>
      <p:sp>
        <p:nvSpPr>
          <p:cNvPr id="5" name="Rectangle 4">
            <a:extLst>
              <a:ext uri="{FF2B5EF4-FFF2-40B4-BE49-F238E27FC236}">
                <a16:creationId xmlns:a16="http://schemas.microsoft.com/office/drawing/2014/main" id="{48270D81-24C0-1D43-A5AF-9432986EA713}"/>
              </a:ext>
            </a:extLst>
          </p:cNvPr>
          <p:cNvSpPr/>
          <p:nvPr/>
        </p:nvSpPr>
        <p:spPr>
          <a:xfrm>
            <a:off x="8462871" y="3975410"/>
            <a:ext cx="3270341" cy="520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400" dirty="0">
                <a:solidFill>
                  <a:schemeClr val="tx1">
                    <a:lumMod val="75000"/>
                  </a:schemeClr>
                </a:solidFill>
                <a:latin typeface="Montserrat" charset="0"/>
                <a:ea typeface="Montserrat" charset="0"/>
                <a:cs typeface="Montserrat" charset="0"/>
              </a:rPr>
              <a:t>PARTNERS</a:t>
            </a:r>
          </a:p>
        </p:txBody>
      </p:sp>
      <p:sp>
        <p:nvSpPr>
          <p:cNvPr id="6" name="TextBox 5">
            <a:extLst>
              <a:ext uri="{FF2B5EF4-FFF2-40B4-BE49-F238E27FC236}">
                <a16:creationId xmlns:a16="http://schemas.microsoft.com/office/drawing/2014/main" id="{1F71C09C-D4A8-5142-AFA2-5F9BDFB2D944}"/>
              </a:ext>
            </a:extLst>
          </p:cNvPr>
          <p:cNvSpPr txBox="1"/>
          <p:nvPr/>
        </p:nvSpPr>
        <p:spPr>
          <a:xfrm>
            <a:off x="-345608" y="3276600"/>
            <a:ext cx="1802424" cy="304800"/>
          </a:xfrm>
          <a:prstGeom prst="rect">
            <a:avLst/>
          </a:prstGeom>
          <a:noFill/>
        </p:spPr>
        <p:txBody>
          <a:bodyPr wrap="square" rtlCol="0">
            <a:noAutofit/>
          </a:bodyPr>
          <a:lstStyle/>
          <a:p>
            <a:pPr algn="r"/>
            <a:r>
              <a:rPr lang="en-US" sz="1100" dirty="0">
                <a:solidFill>
                  <a:schemeClr val="bg1"/>
                </a:solidFill>
                <a:latin typeface="Montserrat Light" pitchFamily="2" charset="77"/>
                <a:ea typeface="Montserrat" charset="0"/>
                <a:cs typeface="Montserrat" charset="0"/>
              </a:rPr>
              <a:t>HOW WE DO IT</a:t>
            </a:r>
          </a:p>
        </p:txBody>
      </p:sp>
      <p:sp>
        <p:nvSpPr>
          <p:cNvPr id="7" name="TextBox 6">
            <a:extLst>
              <a:ext uri="{FF2B5EF4-FFF2-40B4-BE49-F238E27FC236}">
                <a16:creationId xmlns:a16="http://schemas.microsoft.com/office/drawing/2014/main" id="{DB6778B9-0E3D-8443-B03D-2EECED00BF2C}"/>
              </a:ext>
            </a:extLst>
          </p:cNvPr>
          <p:cNvSpPr txBox="1"/>
          <p:nvPr/>
        </p:nvSpPr>
        <p:spPr>
          <a:xfrm>
            <a:off x="-345608" y="2169956"/>
            <a:ext cx="1802424" cy="304800"/>
          </a:xfrm>
          <a:prstGeom prst="rect">
            <a:avLst/>
          </a:prstGeom>
          <a:noFill/>
        </p:spPr>
        <p:txBody>
          <a:bodyPr wrap="square" rtlCol="0">
            <a:noAutofit/>
          </a:bodyPr>
          <a:lstStyle/>
          <a:p>
            <a:pPr algn="r"/>
            <a:r>
              <a:rPr lang="en-US" sz="1100" dirty="0">
                <a:solidFill>
                  <a:schemeClr val="bg1"/>
                </a:solidFill>
                <a:latin typeface="Montserrat Light" pitchFamily="2" charset="77"/>
                <a:ea typeface="Montserrat" charset="0"/>
                <a:cs typeface="Montserrat" charset="0"/>
              </a:rPr>
              <a:t>WHAT WE DO</a:t>
            </a:r>
          </a:p>
        </p:txBody>
      </p:sp>
      <p:sp>
        <p:nvSpPr>
          <p:cNvPr id="8" name="Rectangle 7">
            <a:extLst>
              <a:ext uri="{FF2B5EF4-FFF2-40B4-BE49-F238E27FC236}">
                <a16:creationId xmlns:a16="http://schemas.microsoft.com/office/drawing/2014/main" id="{C8D73863-726C-2E49-A569-A50CBEA83D6E}"/>
              </a:ext>
            </a:extLst>
          </p:cNvPr>
          <p:cNvSpPr/>
          <p:nvPr/>
        </p:nvSpPr>
        <p:spPr>
          <a:xfrm>
            <a:off x="9292407"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Workforce &amp; Career Development</a:t>
            </a:r>
          </a:p>
        </p:txBody>
      </p:sp>
      <p:sp>
        <p:nvSpPr>
          <p:cNvPr id="10" name="Rectangle 9">
            <a:extLst>
              <a:ext uri="{FF2B5EF4-FFF2-40B4-BE49-F238E27FC236}">
                <a16:creationId xmlns:a16="http://schemas.microsoft.com/office/drawing/2014/main" id="{8CF4E67A-8526-324E-A76F-B50B2FA8C8BB}"/>
              </a:ext>
            </a:extLst>
          </p:cNvPr>
          <p:cNvSpPr/>
          <p:nvPr/>
        </p:nvSpPr>
        <p:spPr>
          <a:xfrm>
            <a:off x="10587207"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STEM Education</a:t>
            </a:r>
          </a:p>
        </p:txBody>
      </p:sp>
      <p:sp>
        <p:nvSpPr>
          <p:cNvPr id="11" name="Rectangle 10">
            <a:extLst>
              <a:ext uri="{FF2B5EF4-FFF2-40B4-BE49-F238E27FC236}">
                <a16:creationId xmlns:a16="http://schemas.microsoft.com/office/drawing/2014/main" id="{BE921F05-C9C0-F84D-B433-AB232E0619D7}"/>
              </a:ext>
            </a:extLst>
          </p:cNvPr>
          <p:cNvSpPr/>
          <p:nvPr/>
        </p:nvSpPr>
        <p:spPr>
          <a:xfrm>
            <a:off x="6702809"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Montserrat Medium" pitchFamily="2" charset="77"/>
                <a:ea typeface="Montserrat" charset="0"/>
                <a:cs typeface="Montserrat" charset="0"/>
              </a:rPr>
              <a:t>Entrepreneurship</a:t>
            </a:r>
            <a:r>
              <a:rPr lang="en-US" sz="900" dirty="0">
                <a:solidFill>
                  <a:schemeClr val="bg1"/>
                </a:solidFill>
                <a:latin typeface="Montserrat Medium" pitchFamily="2" charset="77"/>
                <a:ea typeface="Montserrat" charset="0"/>
                <a:cs typeface="Montserrat" charset="0"/>
              </a:rPr>
              <a:t> &amp; Business Services</a:t>
            </a:r>
          </a:p>
        </p:txBody>
      </p:sp>
      <p:sp>
        <p:nvSpPr>
          <p:cNvPr id="17" name="Rectangle 16">
            <a:extLst>
              <a:ext uri="{FF2B5EF4-FFF2-40B4-BE49-F238E27FC236}">
                <a16:creationId xmlns:a16="http://schemas.microsoft.com/office/drawing/2014/main" id="{0EC48966-8919-4249-9E94-27A634BF2F3C}"/>
              </a:ext>
            </a:extLst>
          </p:cNvPr>
          <p:cNvSpPr/>
          <p:nvPr/>
        </p:nvSpPr>
        <p:spPr>
          <a:xfrm>
            <a:off x="4113211"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Power Purchasing</a:t>
            </a:r>
          </a:p>
        </p:txBody>
      </p:sp>
      <p:sp>
        <p:nvSpPr>
          <p:cNvPr id="18" name="Rectangle 17">
            <a:extLst>
              <a:ext uri="{FF2B5EF4-FFF2-40B4-BE49-F238E27FC236}">
                <a16:creationId xmlns:a16="http://schemas.microsoft.com/office/drawing/2014/main" id="{4F0A2ED3-553F-EE40-8A19-1030157C545F}"/>
              </a:ext>
            </a:extLst>
          </p:cNvPr>
          <p:cNvSpPr/>
          <p:nvPr/>
        </p:nvSpPr>
        <p:spPr>
          <a:xfrm>
            <a:off x="7997607" y="2064327"/>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Programs &amp; Events</a:t>
            </a:r>
          </a:p>
        </p:txBody>
      </p:sp>
      <p:sp>
        <p:nvSpPr>
          <p:cNvPr id="19" name="Rectangle 18">
            <a:extLst>
              <a:ext uri="{FF2B5EF4-FFF2-40B4-BE49-F238E27FC236}">
                <a16:creationId xmlns:a16="http://schemas.microsoft.com/office/drawing/2014/main" id="{08554EC6-7BFB-764F-8540-58D5312057DA}"/>
              </a:ext>
            </a:extLst>
          </p:cNvPr>
          <p:cNvSpPr/>
          <p:nvPr/>
        </p:nvSpPr>
        <p:spPr>
          <a:xfrm>
            <a:off x="5408010"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Intelligence &amp; Insights</a:t>
            </a:r>
          </a:p>
        </p:txBody>
      </p:sp>
      <p:sp>
        <p:nvSpPr>
          <p:cNvPr id="21" name="TextBox 20">
            <a:extLst>
              <a:ext uri="{FF2B5EF4-FFF2-40B4-BE49-F238E27FC236}">
                <a16:creationId xmlns:a16="http://schemas.microsoft.com/office/drawing/2014/main" id="{09FFF906-C1BF-8B4F-8374-2D25F78C16E2}"/>
              </a:ext>
            </a:extLst>
          </p:cNvPr>
          <p:cNvSpPr txBox="1"/>
          <p:nvPr/>
        </p:nvSpPr>
        <p:spPr>
          <a:xfrm>
            <a:off x="-345608" y="4083205"/>
            <a:ext cx="1802424" cy="304800"/>
          </a:xfrm>
          <a:prstGeom prst="rect">
            <a:avLst/>
          </a:prstGeom>
          <a:noFill/>
        </p:spPr>
        <p:txBody>
          <a:bodyPr wrap="square" rtlCol="0">
            <a:noAutofit/>
          </a:bodyPr>
          <a:lstStyle/>
          <a:p>
            <a:pPr algn="r"/>
            <a:r>
              <a:rPr lang="en-US" sz="1100" dirty="0">
                <a:solidFill>
                  <a:schemeClr val="bg1"/>
                </a:solidFill>
                <a:latin typeface="Montserrat Light" pitchFamily="2" charset="77"/>
                <a:ea typeface="Montserrat" charset="0"/>
                <a:cs typeface="Montserrat" charset="0"/>
              </a:rPr>
              <a:t>WHO WE SERVE</a:t>
            </a:r>
          </a:p>
        </p:txBody>
      </p:sp>
      <p:sp>
        <p:nvSpPr>
          <p:cNvPr id="24" name="TextBox 23">
            <a:extLst>
              <a:ext uri="{FF2B5EF4-FFF2-40B4-BE49-F238E27FC236}">
                <a16:creationId xmlns:a16="http://schemas.microsoft.com/office/drawing/2014/main" id="{FEC83EDF-864A-BA4D-84B2-AB93E17B70D8}"/>
              </a:ext>
            </a:extLst>
          </p:cNvPr>
          <p:cNvSpPr txBox="1"/>
          <p:nvPr/>
        </p:nvSpPr>
        <p:spPr>
          <a:xfrm>
            <a:off x="-284296" y="4856688"/>
            <a:ext cx="1802424" cy="304800"/>
          </a:xfrm>
          <a:prstGeom prst="rect">
            <a:avLst/>
          </a:prstGeom>
          <a:noFill/>
        </p:spPr>
        <p:txBody>
          <a:bodyPr wrap="square" rtlCol="0">
            <a:noAutofit/>
          </a:bodyPr>
          <a:lstStyle/>
          <a:p>
            <a:pPr algn="r"/>
            <a:r>
              <a:rPr lang="en-US" sz="1100" dirty="0">
                <a:solidFill>
                  <a:schemeClr val="bg1"/>
                </a:solidFill>
                <a:latin typeface="Montserrat Light" pitchFamily="2" charset="77"/>
                <a:ea typeface="Montserrat" charset="0"/>
                <a:cs typeface="Montserrat" charset="0"/>
              </a:rPr>
              <a:t>WHY WE DO IT</a:t>
            </a:r>
          </a:p>
        </p:txBody>
      </p:sp>
      <p:sp>
        <p:nvSpPr>
          <p:cNvPr id="25" name="Rectangle 24">
            <a:extLst>
              <a:ext uri="{FF2B5EF4-FFF2-40B4-BE49-F238E27FC236}">
                <a16:creationId xmlns:a16="http://schemas.microsoft.com/office/drawing/2014/main" id="{5A690675-F38B-2F41-8D83-F3AC0F471BC0}"/>
              </a:ext>
            </a:extLst>
          </p:cNvPr>
          <p:cNvSpPr/>
          <p:nvPr/>
        </p:nvSpPr>
        <p:spPr>
          <a:xfrm>
            <a:off x="1533005" y="4766318"/>
            <a:ext cx="10198618" cy="485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75000"/>
                    <a:lumOff val="25000"/>
                  </a:schemeClr>
                </a:solidFill>
                <a:latin typeface="Montserrat SemiBold" charset="0"/>
                <a:ea typeface="Montserrat SemiBold" charset="0"/>
                <a:cs typeface="Montserrat SemiBold" charset="0"/>
              </a:rPr>
              <a:t>Enabling life sciences to continue doing good. </a:t>
            </a:r>
          </a:p>
        </p:txBody>
      </p:sp>
      <p:sp>
        <p:nvSpPr>
          <p:cNvPr id="29" name="Rectangle 28">
            <a:extLst>
              <a:ext uri="{FF2B5EF4-FFF2-40B4-BE49-F238E27FC236}">
                <a16:creationId xmlns:a16="http://schemas.microsoft.com/office/drawing/2014/main" id="{119F2690-369F-E344-9031-EE2EAFFFB54D}"/>
              </a:ext>
            </a:extLst>
          </p:cNvPr>
          <p:cNvSpPr/>
          <p:nvPr/>
        </p:nvSpPr>
        <p:spPr>
          <a:xfrm>
            <a:off x="1522025" y="1143000"/>
            <a:ext cx="10209598" cy="735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ontserrat SemiBold" charset="0"/>
                <a:ea typeface="Montserrat SemiBold" charset="0"/>
                <a:cs typeface="Montserrat SemiBold" charset="0"/>
              </a:rPr>
              <a:t>CALIFORNIA LIFE SCIENCES</a:t>
            </a:r>
            <a:endParaRPr lang="en-US" b="1" dirty="0">
              <a:solidFill>
                <a:schemeClr val="bg1"/>
              </a:solidFill>
              <a:latin typeface="Montserrat SemiBold" charset="0"/>
              <a:ea typeface="Montserrat SemiBold" charset="0"/>
              <a:cs typeface="Montserrat SemiBold" charset="0"/>
            </a:endParaRPr>
          </a:p>
        </p:txBody>
      </p:sp>
      <p:sp>
        <p:nvSpPr>
          <p:cNvPr id="30" name="TextBox 29">
            <a:extLst>
              <a:ext uri="{FF2B5EF4-FFF2-40B4-BE49-F238E27FC236}">
                <a16:creationId xmlns:a16="http://schemas.microsoft.com/office/drawing/2014/main" id="{D2AD0DAC-480E-CD42-BDAF-18A9697327A5}"/>
              </a:ext>
            </a:extLst>
          </p:cNvPr>
          <p:cNvSpPr txBox="1"/>
          <p:nvPr/>
        </p:nvSpPr>
        <p:spPr>
          <a:xfrm>
            <a:off x="1446212" y="4527982"/>
            <a:ext cx="0" cy="0"/>
          </a:xfrm>
          <a:prstGeom prst="rect">
            <a:avLst/>
          </a:prstGeom>
          <a:solidFill>
            <a:schemeClr val="bg2"/>
          </a:solidFill>
        </p:spPr>
        <p:txBody>
          <a:bodyPr wrap="none" rtlCol="0">
            <a:noAutofit/>
          </a:bodyPr>
          <a:lstStyle/>
          <a:p>
            <a:pPr algn="r"/>
            <a:endParaRPr lang="en-US" sz="2000" dirty="0">
              <a:solidFill>
                <a:schemeClr val="tx1">
                  <a:lumMod val="75000"/>
                </a:schemeClr>
              </a:solidFill>
              <a:latin typeface="Montserrat" charset="0"/>
              <a:ea typeface="Montserrat" charset="0"/>
              <a:cs typeface="Montserrat" charset="0"/>
            </a:endParaRPr>
          </a:p>
        </p:txBody>
      </p:sp>
      <p:sp>
        <p:nvSpPr>
          <p:cNvPr id="31" name="TextBox 30">
            <a:extLst>
              <a:ext uri="{FF2B5EF4-FFF2-40B4-BE49-F238E27FC236}">
                <a16:creationId xmlns:a16="http://schemas.microsoft.com/office/drawing/2014/main" id="{6C216F3D-7474-8E45-A703-92BFC895BAD6}"/>
              </a:ext>
            </a:extLst>
          </p:cNvPr>
          <p:cNvSpPr txBox="1"/>
          <p:nvPr/>
        </p:nvSpPr>
        <p:spPr>
          <a:xfrm>
            <a:off x="-345608" y="1357602"/>
            <a:ext cx="1802424" cy="304800"/>
          </a:xfrm>
          <a:prstGeom prst="rect">
            <a:avLst/>
          </a:prstGeom>
          <a:noFill/>
        </p:spPr>
        <p:txBody>
          <a:bodyPr wrap="square" rtlCol="0">
            <a:noAutofit/>
          </a:bodyPr>
          <a:lstStyle/>
          <a:p>
            <a:pPr algn="r"/>
            <a:r>
              <a:rPr lang="en-US" sz="1100" dirty="0">
                <a:solidFill>
                  <a:schemeClr val="bg1"/>
                </a:solidFill>
                <a:latin typeface="Montserrat Light" pitchFamily="2" charset="77"/>
                <a:ea typeface="Montserrat" charset="0"/>
                <a:cs typeface="Montserrat" charset="0"/>
              </a:rPr>
              <a:t>WE ARE</a:t>
            </a:r>
          </a:p>
        </p:txBody>
      </p:sp>
      <p:sp>
        <p:nvSpPr>
          <p:cNvPr id="26" name="Rectangle 25">
            <a:extLst>
              <a:ext uri="{FF2B5EF4-FFF2-40B4-BE49-F238E27FC236}">
                <a16:creationId xmlns:a16="http://schemas.microsoft.com/office/drawing/2014/main" id="{984BBD73-7F56-AF45-BD3B-394CC49601BE}"/>
              </a:ext>
            </a:extLst>
          </p:cNvPr>
          <p:cNvSpPr/>
          <p:nvPr/>
        </p:nvSpPr>
        <p:spPr>
          <a:xfrm>
            <a:off x="1523613"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Advocacy</a:t>
            </a:r>
          </a:p>
        </p:txBody>
      </p:sp>
      <p:sp>
        <p:nvSpPr>
          <p:cNvPr id="12" name="TextBox 11">
            <a:extLst>
              <a:ext uri="{FF2B5EF4-FFF2-40B4-BE49-F238E27FC236}">
                <a16:creationId xmlns:a16="http://schemas.microsoft.com/office/drawing/2014/main" id="{06938409-5588-6C49-9789-EBD4E200B765}"/>
              </a:ext>
            </a:extLst>
          </p:cNvPr>
          <p:cNvSpPr txBox="1"/>
          <p:nvPr/>
        </p:nvSpPr>
        <p:spPr>
          <a:xfrm>
            <a:off x="4691270" y="417443"/>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27" name="Rectangle 26">
            <a:extLst>
              <a:ext uri="{FF2B5EF4-FFF2-40B4-BE49-F238E27FC236}">
                <a16:creationId xmlns:a16="http://schemas.microsoft.com/office/drawing/2014/main" id="{7AD50211-E615-0347-896E-365538803B55}"/>
              </a:ext>
            </a:extLst>
          </p:cNvPr>
          <p:cNvSpPr/>
          <p:nvPr/>
        </p:nvSpPr>
        <p:spPr>
          <a:xfrm>
            <a:off x="2818412" y="2057400"/>
            <a:ext cx="1146005" cy="666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ontserrat Medium" pitchFamily="2" charset="77"/>
                <a:ea typeface="Montserrat" charset="0"/>
                <a:cs typeface="Montserrat" charset="0"/>
              </a:rPr>
              <a:t>Community &amp; Partnerships</a:t>
            </a:r>
          </a:p>
        </p:txBody>
      </p:sp>
      <p:sp>
        <p:nvSpPr>
          <p:cNvPr id="28" name="Rectangle 27">
            <a:extLst>
              <a:ext uri="{FF2B5EF4-FFF2-40B4-BE49-F238E27FC236}">
                <a16:creationId xmlns:a16="http://schemas.microsoft.com/office/drawing/2014/main" id="{49572CBF-C9A2-EE41-8B1B-47F4C4B8C733}"/>
              </a:ext>
            </a:extLst>
          </p:cNvPr>
          <p:cNvSpPr/>
          <p:nvPr/>
        </p:nvSpPr>
        <p:spPr>
          <a:xfrm>
            <a:off x="1523613" y="2989243"/>
            <a:ext cx="5029200" cy="6662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800" dirty="0">
                <a:latin typeface="Montserrat Medium" pitchFamily="2" charset="77"/>
                <a:ea typeface="Montserrat" charset="0"/>
                <a:cs typeface="Montserrat" charset="0"/>
              </a:rPr>
              <a:t>CLSA</a:t>
            </a:r>
          </a:p>
        </p:txBody>
      </p:sp>
      <p:sp>
        <p:nvSpPr>
          <p:cNvPr id="32" name="Rectangle 31">
            <a:extLst>
              <a:ext uri="{FF2B5EF4-FFF2-40B4-BE49-F238E27FC236}">
                <a16:creationId xmlns:a16="http://schemas.microsoft.com/office/drawing/2014/main" id="{399D0EF5-4183-CF4D-9268-75F7DFCE5B18}"/>
              </a:ext>
            </a:extLst>
          </p:cNvPr>
          <p:cNvSpPr/>
          <p:nvPr/>
        </p:nvSpPr>
        <p:spPr>
          <a:xfrm>
            <a:off x="6704012" y="2991317"/>
            <a:ext cx="5029200" cy="6662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r>
              <a:rPr lang="en-US" sz="1800" dirty="0">
                <a:latin typeface="Montserrat Medium" pitchFamily="2" charset="77"/>
                <a:ea typeface="Montserrat" charset="0"/>
                <a:cs typeface="Montserrat" charset="0"/>
              </a:rPr>
              <a:t>CLSI</a:t>
            </a:r>
          </a:p>
        </p:txBody>
      </p:sp>
    </p:spTree>
    <p:extLst>
      <p:ext uri="{BB962C8B-B14F-4D97-AF65-F5344CB8AC3E}">
        <p14:creationId xmlns:p14="http://schemas.microsoft.com/office/powerpoint/2010/main" val="199367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A0A50E-5E79-5A4C-AC29-11EABE78E79A}"/>
              </a:ext>
            </a:extLst>
          </p:cNvPr>
          <p:cNvSpPr/>
          <p:nvPr/>
        </p:nvSpPr>
        <p:spPr>
          <a:xfrm>
            <a:off x="4605228" y="2547688"/>
            <a:ext cx="2978369" cy="377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bg1"/>
              </a:solidFill>
              <a:latin typeface="Montserrat Medium" charset="0"/>
              <a:ea typeface="Montserrat Medium" charset="0"/>
              <a:cs typeface="Montserrat Medium" charset="0"/>
            </a:endParaRPr>
          </a:p>
          <a:p>
            <a:pPr algn="ctr"/>
            <a:r>
              <a:rPr lang="en-US" sz="1200" dirty="0">
                <a:solidFill>
                  <a:schemeClr val="bg1"/>
                </a:solidFill>
                <a:latin typeface="Montserrat Medium" charset="0"/>
                <a:ea typeface="Montserrat Medium" charset="0"/>
                <a:cs typeface="Montserrat Medium" charset="0"/>
              </a:rPr>
              <a:t>Leading &amp; Empowering </a:t>
            </a:r>
          </a:p>
          <a:p>
            <a:pPr algn="ctr"/>
            <a:r>
              <a:rPr lang="en-US" sz="1200" dirty="0">
                <a:solidFill>
                  <a:schemeClr val="bg1"/>
                </a:solidFill>
                <a:latin typeface="Montserrat Medium" charset="0"/>
                <a:ea typeface="Montserrat Medium" charset="0"/>
                <a:cs typeface="Montserrat Medium" charset="0"/>
              </a:rPr>
              <a:t>Institute</a:t>
            </a:r>
          </a:p>
          <a:p>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STEM Education</a:t>
            </a:r>
          </a:p>
          <a:p>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Entrepreneurship &amp; Business Advisory Services </a:t>
            </a:r>
          </a:p>
          <a:p>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Workforce &amp; Career Development</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Professional Development </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Career Center</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Workforce Trends </a:t>
            </a:r>
          </a:p>
          <a:p>
            <a:pPr marL="171450" indent="-171450">
              <a:buFont typeface="Arial" panose="020B0604020202020204" pitchFamily="34" charset="0"/>
              <a:buChar char="•"/>
            </a:pPr>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Programs &amp; Events</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Partner Facilitation </a:t>
            </a:r>
          </a:p>
          <a:p>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California Business Development </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Overseas companies to CA</a:t>
            </a:r>
          </a:p>
          <a:p>
            <a:endParaRPr lang="en-US" sz="1100" dirty="0">
              <a:solidFill>
                <a:schemeClr val="bg1"/>
              </a:solidFill>
              <a:latin typeface="Montserrat Medium" pitchFamily="2" charset="77"/>
              <a:ea typeface="Montserrat Medium" charset="0"/>
              <a:cs typeface="Montserrat Medium" charset="0"/>
            </a:endParaRPr>
          </a:p>
          <a:p>
            <a:endParaRPr lang="en-US" sz="1100" dirty="0">
              <a:solidFill>
                <a:schemeClr val="bg1"/>
              </a:solidFill>
              <a:latin typeface="Montserrat Medium" pitchFamily="2" charset="77"/>
              <a:ea typeface="Montserrat Medium" charset="0"/>
              <a:cs typeface="Montserrat Medium" charset="0"/>
            </a:endParaRPr>
          </a:p>
          <a:p>
            <a:endParaRPr lang="en-US" sz="1100" dirty="0">
              <a:solidFill>
                <a:schemeClr val="bg1"/>
              </a:solidFill>
              <a:latin typeface="Montserrat Medium" pitchFamily="2" charset="77"/>
              <a:ea typeface="Montserrat Medium" charset="0"/>
              <a:cs typeface="Montserrat Medium" charset="0"/>
            </a:endParaRPr>
          </a:p>
          <a:p>
            <a:endParaRPr lang="en-US" sz="1100" dirty="0">
              <a:solidFill>
                <a:schemeClr val="bg1"/>
              </a:solidFill>
              <a:latin typeface="Montserrat Medium" pitchFamily="2" charset="77"/>
              <a:ea typeface="Montserrat Medium" charset="0"/>
              <a:cs typeface="Montserrat Medium" charset="0"/>
            </a:endParaRPr>
          </a:p>
          <a:p>
            <a:endParaRPr lang="en-US" sz="1100" dirty="0">
              <a:solidFill>
                <a:schemeClr val="bg1"/>
              </a:solidFill>
              <a:latin typeface="Montserrat Medium" pitchFamily="2" charset="77"/>
              <a:ea typeface="Montserrat Medium" charset="0"/>
              <a:cs typeface="Montserrat Medium" charset="0"/>
            </a:endParaRPr>
          </a:p>
          <a:p>
            <a:endParaRPr lang="en-US" sz="1100" dirty="0">
              <a:solidFill>
                <a:schemeClr val="bg1"/>
              </a:solidFill>
              <a:latin typeface="Montserrat Light" pitchFamily="2" charset="77"/>
              <a:ea typeface="Montserrat Medium" charset="0"/>
              <a:cs typeface="Montserrat Medium" charset="0"/>
            </a:endParaRPr>
          </a:p>
          <a:p>
            <a:endParaRPr lang="en-US" sz="1100" dirty="0">
              <a:solidFill>
                <a:schemeClr val="bg1"/>
              </a:solidFill>
              <a:latin typeface="Montserrat Light" pitchFamily="2" charset="77"/>
              <a:ea typeface="Montserrat Medium" charset="0"/>
              <a:cs typeface="Montserrat Medium" charset="0"/>
            </a:endParaRPr>
          </a:p>
          <a:p>
            <a:endParaRPr lang="en-US" sz="1100" b="1" dirty="0">
              <a:solidFill>
                <a:schemeClr val="bg1"/>
              </a:solidFill>
              <a:latin typeface="Montserrat Medium" charset="0"/>
              <a:ea typeface="Montserrat Medium" charset="0"/>
              <a:cs typeface="Montserrat Medium" charset="0"/>
            </a:endParaRPr>
          </a:p>
          <a:p>
            <a:endParaRPr lang="en-US" sz="1400" b="1" dirty="0">
              <a:solidFill>
                <a:schemeClr val="bg1"/>
              </a:solidFill>
              <a:latin typeface="Montserrat Medium" charset="0"/>
              <a:ea typeface="Montserrat Medium" charset="0"/>
              <a:cs typeface="Montserrat Medium" charset="0"/>
            </a:endParaRPr>
          </a:p>
          <a:p>
            <a:endParaRPr lang="en-US" sz="1400" b="1" dirty="0">
              <a:solidFill>
                <a:schemeClr val="bg1"/>
              </a:solidFill>
              <a:latin typeface="Montserrat Medium" charset="0"/>
              <a:ea typeface="Montserrat Medium" charset="0"/>
              <a:cs typeface="Montserrat Medium" charset="0"/>
            </a:endParaRPr>
          </a:p>
        </p:txBody>
      </p:sp>
      <p:sp>
        <p:nvSpPr>
          <p:cNvPr id="13" name="Rectangle 12">
            <a:extLst>
              <a:ext uri="{FF2B5EF4-FFF2-40B4-BE49-F238E27FC236}">
                <a16:creationId xmlns:a16="http://schemas.microsoft.com/office/drawing/2014/main" id="{EFF0601D-2C48-8048-97F8-4661D5F3DED8}"/>
              </a:ext>
            </a:extLst>
          </p:cNvPr>
          <p:cNvSpPr/>
          <p:nvPr/>
        </p:nvSpPr>
        <p:spPr>
          <a:xfrm>
            <a:off x="8133151" y="2547688"/>
            <a:ext cx="2978369" cy="377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bg1"/>
              </a:solidFill>
              <a:latin typeface="Montserrat Light" pitchFamily="2" charset="77"/>
              <a:ea typeface="Montserrat Medium" charset="0"/>
              <a:cs typeface="Montserrat Medium" charset="0"/>
            </a:endParaRPr>
          </a:p>
          <a:p>
            <a:pPr algn="ctr"/>
            <a:r>
              <a:rPr lang="en-US" sz="1200" dirty="0">
                <a:solidFill>
                  <a:schemeClr val="bg1"/>
                </a:solidFill>
                <a:latin typeface="Montserrat Medium" charset="0"/>
                <a:ea typeface="Montserrat Medium" charset="0"/>
                <a:cs typeface="Montserrat Medium" charset="0"/>
              </a:rPr>
              <a:t>Skilled &amp; Dedicated </a:t>
            </a:r>
          </a:p>
          <a:p>
            <a:pPr algn="ctr"/>
            <a:r>
              <a:rPr lang="en-US" sz="1200" dirty="0">
                <a:solidFill>
                  <a:schemeClr val="bg1"/>
                </a:solidFill>
                <a:latin typeface="Montserrat Medium" charset="0"/>
                <a:ea typeface="Montserrat Medium" charset="0"/>
                <a:cs typeface="Montserrat Medium" charset="0"/>
              </a:rPr>
              <a:t>Team</a:t>
            </a:r>
            <a:endParaRPr lang="en-US" sz="1200" dirty="0">
              <a:solidFill>
                <a:schemeClr val="bg1"/>
              </a:solidFill>
              <a:latin typeface="Montserrat Light" pitchFamily="2" charset="77"/>
              <a:ea typeface="Montserrat Medium" charset="0"/>
              <a:cs typeface="Montserrat Medium" charset="0"/>
            </a:endParaRPr>
          </a:p>
          <a:p>
            <a:endParaRPr lang="en-US" sz="1100" dirty="0">
              <a:solidFill>
                <a:schemeClr val="bg1"/>
              </a:solidFill>
              <a:latin typeface="Montserrat Light"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A Collective of Expertise &amp; Breadth of Experience </a:t>
            </a:r>
          </a:p>
          <a:p>
            <a:pPr marL="171450" indent="-171450">
              <a:buFont typeface="Arial" panose="020B0604020202020204" pitchFamily="34" charset="0"/>
              <a:buChar char="•"/>
            </a:pPr>
            <a:r>
              <a:rPr lang="en-US" sz="1050" dirty="0">
                <a:solidFill>
                  <a:schemeClr val="bg1"/>
                </a:solidFill>
                <a:latin typeface="Montserrat Light" pitchFamily="2" charset="77"/>
              </a:rPr>
              <a:t>Decades of Industry Experience</a:t>
            </a:r>
          </a:p>
          <a:p>
            <a:pPr marL="171450" indent="-171450">
              <a:buFont typeface="Arial" panose="020B0604020202020204" pitchFamily="34" charset="0"/>
              <a:buChar char="•"/>
            </a:pPr>
            <a:r>
              <a:rPr lang="en-US" sz="1050" dirty="0">
                <a:solidFill>
                  <a:schemeClr val="bg1"/>
                </a:solidFill>
                <a:latin typeface="Montserrat Light" pitchFamily="2" charset="77"/>
              </a:rPr>
              <a:t>Diverse Team – from a variety of disciplines across life sciences </a:t>
            </a:r>
          </a:p>
          <a:p>
            <a:pPr marL="171450" indent="-171450">
              <a:buFont typeface="Arial" panose="020B0604020202020204" pitchFamily="34" charset="0"/>
              <a:buChar char="•"/>
            </a:pPr>
            <a:r>
              <a:rPr lang="en-US" sz="1050" dirty="0">
                <a:solidFill>
                  <a:schemeClr val="bg1"/>
                </a:solidFill>
                <a:latin typeface="Montserrat Light" pitchFamily="2" charset="77"/>
              </a:rPr>
              <a:t>Proven Track Record of Success</a:t>
            </a:r>
          </a:p>
          <a:p>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Purpose-Driven Culture</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Service-minded</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Passionate</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Collaborative</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Community-focused</a:t>
            </a:r>
          </a:p>
          <a:p>
            <a:endParaRPr lang="en-US" sz="1100" dirty="0">
              <a:solidFill>
                <a:schemeClr val="bg1"/>
              </a:solidFill>
              <a:latin typeface="Montserrat Medium"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Commitment Across CA and DC </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Sacramento, San Diego San Francisco, Los Angeles </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Washington DC</a:t>
            </a:r>
          </a:p>
        </p:txBody>
      </p:sp>
      <p:sp>
        <p:nvSpPr>
          <p:cNvPr id="14" name="Rectangle 13">
            <a:extLst>
              <a:ext uri="{FF2B5EF4-FFF2-40B4-BE49-F238E27FC236}">
                <a16:creationId xmlns:a16="http://schemas.microsoft.com/office/drawing/2014/main" id="{3FDD47C9-60EC-9042-8114-FDF6388A8653}"/>
              </a:ext>
            </a:extLst>
          </p:cNvPr>
          <p:cNvSpPr/>
          <p:nvPr/>
        </p:nvSpPr>
        <p:spPr>
          <a:xfrm>
            <a:off x="1077305" y="1147940"/>
            <a:ext cx="10034214" cy="1061860"/>
          </a:xfrm>
          <a:prstGeom prst="rect">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Montserrat SemiBold" charset="0"/>
                <a:ea typeface="Montserrat SemiBold" charset="0"/>
                <a:cs typeface="Montserrat SemiBold" charset="0"/>
              </a:rPr>
              <a:t>Enabling life sciences </a:t>
            </a:r>
          </a:p>
          <a:p>
            <a:pPr algn="ctr"/>
            <a:r>
              <a:rPr lang="en-US" b="1" dirty="0">
                <a:solidFill>
                  <a:schemeClr val="bg1"/>
                </a:solidFill>
                <a:latin typeface="Montserrat SemiBold" charset="0"/>
                <a:ea typeface="Montserrat SemiBold" charset="0"/>
                <a:cs typeface="Montserrat SemiBold" charset="0"/>
              </a:rPr>
              <a:t>to</a:t>
            </a:r>
            <a:r>
              <a:rPr lang="en-US" b="1" dirty="0">
                <a:solidFill>
                  <a:schemeClr val="accent2"/>
                </a:solidFill>
                <a:latin typeface="Montserrat SemiBold" charset="0"/>
                <a:ea typeface="Montserrat SemiBold" charset="0"/>
                <a:cs typeface="Montserrat SemiBold" charset="0"/>
              </a:rPr>
              <a:t> </a:t>
            </a:r>
            <a:r>
              <a:rPr lang="en-US" b="1" dirty="0">
                <a:solidFill>
                  <a:schemeClr val="bg1"/>
                </a:solidFill>
                <a:latin typeface="Montserrat SemiBold" charset="0"/>
                <a:ea typeface="Montserrat SemiBold" charset="0"/>
                <a:cs typeface="Montserrat SemiBold" charset="0"/>
              </a:rPr>
              <a:t>continue</a:t>
            </a:r>
            <a:r>
              <a:rPr lang="en-US" b="1" dirty="0">
                <a:solidFill>
                  <a:schemeClr val="accent2"/>
                </a:solidFill>
                <a:latin typeface="Montserrat SemiBold" charset="0"/>
                <a:ea typeface="Montserrat SemiBold" charset="0"/>
                <a:cs typeface="Montserrat SemiBold" charset="0"/>
              </a:rPr>
              <a:t> </a:t>
            </a:r>
            <a:r>
              <a:rPr lang="en-US" b="1" dirty="0">
                <a:solidFill>
                  <a:schemeClr val="bg1"/>
                </a:solidFill>
                <a:latin typeface="Montserrat SemiBold" charset="0"/>
                <a:ea typeface="Montserrat SemiBold" charset="0"/>
                <a:cs typeface="Montserrat SemiBold" charset="0"/>
              </a:rPr>
              <a:t>doing good.</a:t>
            </a:r>
            <a:endParaRPr lang="en-US" b="1" dirty="0">
              <a:solidFill>
                <a:srgbClr val="FF0000"/>
              </a:solidFill>
              <a:latin typeface="Montserrat SemiBold" charset="0"/>
              <a:ea typeface="Montserrat SemiBold" charset="0"/>
              <a:cs typeface="Montserrat SemiBold" charset="0"/>
            </a:endParaRPr>
          </a:p>
        </p:txBody>
      </p:sp>
      <p:sp>
        <p:nvSpPr>
          <p:cNvPr id="10" name="TextBox 9">
            <a:extLst>
              <a:ext uri="{FF2B5EF4-FFF2-40B4-BE49-F238E27FC236}">
                <a16:creationId xmlns:a16="http://schemas.microsoft.com/office/drawing/2014/main" id="{87E30A8B-00EE-684E-B5C8-D78326257250}"/>
              </a:ext>
            </a:extLst>
          </p:cNvPr>
          <p:cNvSpPr txBox="1"/>
          <p:nvPr/>
        </p:nvSpPr>
        <p:spPr>
          <a:xfrm>
            <a:off x="303212" y="228600"/>
            <a:ext cx="2590800" cy="307667"/>
          </a:xfrm>
          <a:prstGeom prst="rect">
            <a:avLst/>
          </a:prstGeom>
          <a:noFill/>
        </p:spPr>
        <p:txBody>
          <a:bodyPr wrap="none" rtlCol="0">
            <a:noAutofit/>
          </a:bodyPr>
          <a:lstStyle/>
          <a:p>
            <a:r>
              <a:rPr lang="en-US" sz="1200" dirty="0">
                <a:solidFill>
                  <a:schemeClr val="bg1"/>
                </a:solidFill>
                <a:latin typeface="Montserrat" charset="0"/>
                <a:ea typeface="Montserrat" charset="0"/>
                <a:cs typeface="Montserrat" charset="0"/>
              </a:rPr>
              <a:t>REASONS TO BELIEVE</a:t>
            </a:r>
          </a:p>
        </p:txBody>
      </p:sp>
      <p:sp>
        <p:nvSpPr>
          <p:cNvPr id="2" name="TextBox 1">
            <a:extLst>
              <a:ext uri="{FF2B5EF4-FFF2-40B4-BE49-F238E27FC236}">
                <a16:creationId xmlns:a16="http://schemas.microsoft.com/office/drawing/2014/main" id="{9AE016BA-91F6-7F44-98EE-6B37742B9CE2}"/>
              </a:ext>
            </a:extLst>
          </p:cNvPr>
          <p:cNvSpPr txBox="1"/>
          <p:nvPr/>
        </p:nvSpPr>
        <p:spPr>
          <a:xfrm>
            <a:off x="7772400" y="6987209"/>
            <a:ext cx="0" cy="0"/>
          </a:xfrm>
          <a:prstGeom prst="rect">
            <a:avLst/>
          </a:prstGeom>
          <a:noFill/>
        </p:spPr>
        <p:txBody>
          <a:bodyPr wrap="none" rtlCol="0">
            <a:noAutofit/>
          </a:bodyPr>
          <a:lstStyle/>
          <a:p>
            <a:endParaRPr lang="en-US" sz="2000" dirty="0">
              <a:latin typeface="Montserrat" charset="0"/>
              <a:ea typeface="Montserrat" charset="0"/>
              <a:cs typeface="Montserrat" charset="0"/>
            </a:endParaRPr>
          </a:p>
        </p:txBody>
      </p:sp>
      <p:sp>
        <p:nvSpPr>
          <p:cNvPr id="9" name="TextBox 8">
            <a:extLst>
              <a:ext uri="{FF2B5EF4-FFF2-40B4-BE49-F238E27FC236}">
                <a16:creationId xmlns:a16="http://schemas.microsoft.com/office/drawing/2014/main" id="{047CA7F6-9DD3-2B4C-A2DC-0E085CA10F21}"/>
              </a:ext>
            </a:extLst>
          </p:cNvPr>
          <p:cNvSpPr txBox="1"/>
          <p:nvPr/>
        </p:nvSpPr>
        <p:spPr>
          <a:xfrm>
            <a:off x="13395960" y="5132070"/>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1" name="Rectangle 10">
            <a:extLst>
              <a:ext uri="{FF2B5EF4-FFF2-40B4-BE49-F238E27FC236}">
                <a16:creationId xmlns:a16="http://schemas.microsoft.com/office/drawing/2014/main" id="{E6ADA799-7128-8644-BCB2-EC065B08FEFC}"/>
              </a:ext>
            </a:extLst>
          </p:cNvPr>
          <p:cNvSpPr/>
          <p:nvPr/>
        </p:nvSpPr>
        <p:spPr>
          <a:xfrm>
            <a:off x="1077305" y="2547688"/>
            <a:ext cx="2978369" cy="377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bg1"/>
              </a:solidFill>
              <a:latin typeface="Montserrat Medium" charset="0"/>
              <a:ea typeface="Montserrat Medium" charset="0"/>
              <a:cs typeface="Montserrat Medium" charset="0"/>
            </a:endParaRPr>
          </a:p>
          <a:p>
            <a:pPr algn="ctr"/>
            <a:r>
              <a:rPr lang="en-US" sz="1200" dirty="0">
                <a:solidFill>
                  <a:schemeClr val="bg1"/>
                </a:solidFill>
                <a:latin typeface="Montserrat Medium" charset="0"/>
                <a:ea typeface="Montserrat Medium" charset="0"/>
                <a:cs typeface="Montserrat Medium" charset="0"/>
              </a:rPr>
              <a:t>Exceptional &amp; Supportive</a:t>
            </a:r>
          </a:p>
          <a:p>
            <a:pPr algn="ctr"/>
            <a:r>
              <a:rPr lang="en-US" sz="1200" dirty="0">
                <a:solidFill>
                  <a:schemeClr val="bg1"/>
                </a:solidFill>
                <a:latin typeface="Montserrat Medium" charset="0"/>
                <a:ea typeface="Montserrat Medium" charset="0"/>
                <a:cs typeface="Montserrat Medium" charset="0"/>
              </a:rPr>
              <a:t>Association</a:t>
            </a:r>
          </a:p>
          <a:p>
            <a:pPr algn="ctr"/>
            <a:endParaRPr lang="en-US" sz="1100" dirty="0">
              <a:solidFill>
                <a:schemeClr val="bg1"/>
              </a:solidFill>
              <a:latin typeface="Montserrat Medium" charset="0"/>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Advocacy</a:t>
            </a:r>
            <a:r>
              <a:rPr lang="en-US" sz="1100" dirty="0">
                <a:solidFill>
                  <a:schemeClr val="bg1"/>
                </a:solidFill>
                <a:highlight>
                  <a:srgbClr val="FF0000"/>
                </a:highlight>
                <a:latin typeface="Montserrat Medium" pitchFamily="2" charset="77"/>
                <a:ea typeface="Montserrat Medium" charset="0"/>
                <a:cs typeface="Montserrat Medium" charset="0"/>
              </a:rPr>
              <a:t> </a:t>
            </a:r>
          </a:p>
          <a:p>
            <a:pPr marL="285750" indent="-2857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Federal, State, Local</a:t>
            </a:r>
          </a:p>
          <a:p>
            <a:pPr marL="285750" indent="-2857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Policy Change</a:t>
            </a:r>
          </a:p>
          <a:p>
            <a:pPr marL="285750" indent="-2857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Patient Access</a:t>
            </a:r>
          </a:p>
          <a:p>
            <a:pPr marL="285750" indent="-2857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Political Action Committee</a:t>
            </a:r>
          </a:p>
          <a:p>
            <a:endParaRPr lang="en-US" sz="1100" dirty="0">
              <a:solidFill>
                <a:schemeClr val="bg1"/>
              </a:solidFill>
              <a:latin typeface="Montserrat Light"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Member Benefits</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Business Services</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Power Purchasing</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Community &amp; Strategic Partnerships</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Partner Facilitation </a:t>
            </a:r>
          </a:p>
          <a:p>
            <a:br>
              <a:rPr lang="en-US" sz="1100" dirty="0">
                <a:solidFill>
                  <a:schemeClr val="bg1"/>
                </a:solidFill>
                <a:latin typeface="Montserrat Medium" pitchFamily="2" charset="77"/>
                <a:ea typeface="Montserrat Medium" charset="0"/>
                <a:cs typeface="Montserrat Medium" charset="0"/>
              </a:rPr>
            </a:br>
            <a:r>
              <a:rPr lang="en-US" sz="1100" dirty="0">
                <a:solidFill>
                  <a:schemeClr val="bg1"/>
                </a:solidFill>
                <a:latin typeface="Montserrat Medium" pitchFamily="2" charset="77"/>
                <a:ea typeface="Montserrat Medium" charset="0"/>
                <a:cs typeface="Montserrat Medium" charset="0"/>
              </a:rPr>
              <a:t>Programs &amp; Events</a:t>
            </a:r>
          </a:p>
          <a:p>
            <a:endParaRPr lang="en-US" sz="1100" dirty="0">
              <a:solidFill>
                <a:schemeClr val="bg1"/>
              </a:solidFill>
              <a:latin typeface="Montserrat Light" pitchFamily="2" charset="77"/>
              <a:ea typeface="Montserrat Medium" charset="0"/>
              <a:cs typeface="Montserrat Medium" charset="0"/>
            </a:endParaRPr>
          </a:p>
          <a:p>
            <a:r>
              <a:rPr lang="en-US" sz="1100" dirty="0">
                <a:solidFill>
                  <a:schemeClr val="bg1"/>
                </a:solidFill>
                <a:latin typeface="Montserrat Medium" pitchFamily="2" charset="77"/>
                <a:ea typeface="Montserrat Medium" charset="0"/>
                <a:cs typeface="Montserrat Medium" charset="0"/>
              </a:rPr>
              <a:t>Industry Intelligence &amp; Insights  </a:t>
            </a:r>
          </a:p>
          <a:p>
            <a:pPr marL="171450" indent="-171450">
              <a:buFont typeface="Arial" panose="020B0604020202020204" pitchFamily="34" charset="0"/>
              <a:buChar char="•"/>
            </a:pPr>
            <a:r>
              <a:rPr lang="en-US" sz="1050" dirty="0">
                <a:solidFill>
                  <a:schemeClr val="bg1"/>
                </a:solidFill>
                <a:latin typeface="Montserrat Light" pitchFamily="2" charset="77"/>
                <a:ea typeface="Montserrat Medium" charset="0"/>
                <a:cs typeface="Montserrat Medium" charset="0"/>
              </a:rPr>
              <a:t>Reports &amp; Fact Sheets </a:t>
            </a:r>
          </a:p>
          <a:p>
            <a:r>
              <a:rPr lang="en-US" sz="1100" dirty="0">
                <a:solidFill>
                  <a:schemeClr val="bg1"/>
                </a:solidFill>
                <a:latin typeface="Montserrat Light" pitchFamily="2" charset="77"/>
                <a:ea typeface="Montserrat Medium" charset="0"/>
                <a:cs typeface="Montserrat Medium" charset="0"/>
              </a:rPr>
              <a:t> </a:t>
            </a:r>
          </a:p>
          <a:p>
            <a:r>
              <a:rPr lang="en-US" sz="1100" dirty="0">
                <a:solidFill>
                  <a:schemeClr val="bg1"/>
                </a:solidFill>
                <a:latin typeface="Montserrat Medium" charset="0"/>
                <a:ea typeface="Montserrat Medium" charset="0"/>
                <a:cs typeface="Montserrat Medium" charset="0"/>
              </a:rPr>
              <a:t> </a:t>
            </a:r>
            <a:endParaRPr lang="en-US" sz="1200" dirty="0">
              <a:solidFill>
                <a:schemeClr val="bg1"/>
              </a:solidFill>
              <a:latin typeface="Montserrat Medium" charset="0"/>
              <a:ea typeface="Montserrat Medium" charset="0"/>
              <a:cs typeface="Montserrat Medium" charset="0"/>
            </a:endParaRPr>
          </a:p>
        </p:txBody>
      </p:sp>
    </p:spTree>
    <p:extLst>
      <p:ext uri="{BB962C8B-B14F-4D97-AF65-F5344CB8AC3E}">
        <p14:creationId xmlns:p14="http://schemas.microsoft.com/office/powerpoint/2010/main" val="94565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 name="Content Placeholder 7">
            <a:extLst>
              <a:ext uri="{FF2B5EF4-FFF2-40B4-BE49-F238E27FC236}">
                <a16:creationId xmlns:a16="http://schemas.microsoft.com/office/drawing/2014/main" id="{AD807921-BDED-CE49-ABDA-E219C3D6E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64478">
            <a:off x="1663058" y="1343032"/>
            <a:ext cx="3405715" cy="4764378"/>
          </a:xfrm>
          <a:prstGeom prst="rect">
            <a:avLst/>
          </a:prstGeom>
        </p:spPr>
      </p:pic>
      <p:pic>
        <p:nvPicPr>
          <p:cNvPr id="20" name="Content Placeholder 7">
            <a:extLst>
              <a:ext uri="{FF2B5EF4-FFF2-40B4-BE49-F238E27FC236}">
                <a16:creationId xmlns:a16="http://schemas.microsoft.com/office/drawing/2014/main" id="{50E06BAC-0052-8545-893B-7C9C462619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64478">
            <a:off x="7087523" y="1343184"/>
            <a:ext cx="3408885" cy="4743581"/>
          </a:xfrm>
          <a:prstGeom prst="rect">
            <a:avLst/>
          </a:prstGeom>
        </p:spPr>
      </p:pic>
      <p:sp>
        <p:nvSpPr>
          <p:cNvPr id="2" name="Title 1">
            <a:extLst>
              <a:ext uri="{FF2B5EF4-FFF2-40B4-BE49-F238E27FC236}">
                <a16:creationId xmlns:a16="http://schemas.microsoft.com/office/drawing/2014/main" id="{81D06520-9695-488B-AC92-4E7D27991301}"/>
              </a:ext>
            </a:extLst>
          </p:cNvPr>
          <p:cNvSpPr>
            <a:spLocks noGrp="1"/>
          </p:cNvSpPr>
          <p:nvPr>
            <p:ph type="title" idx="4294967295"/>
          </p:nvPr>
        </p:nvSpPr>
        <p:spPr>
          <a:xfrm>
            <a:off x="-11113" y="422986"/>
            <a:ext cx="12199938" cy="563563"/>
          </a:xfrm>
        </p:spPr>
        <p:txBody>
          <a:bodyPr/>
          <a:lstStyle/>
          <a:p>
            <a:pPr algn="ctr"/>
            <a:r>
              <a:rPr lang="en-US" dirty="0">
                <a:solidFill>
                  <a:schemeClr val="accent2"/>
                </a:solidFill>
              </a:rPr>
              <a:t>The Heroic Magician</a:t>
            </a:r>
            <a:endParaRPr lang="en-US" sz="2500" i="1" dirty="0">
              <a:solidFill>
                <a:schemeClr val="accent2"/>
              </a:solidFill>
              <a:latin typeface="Montserrat Light" pitchFamily="2" charset="77"/>
            </a:endParaRPr>
          </a:p>
        </p:txBody>
      </p:sp>
      <p:sp>
        <p:nvSpPr>
          <p:cNvPr id="3" name="Rectangle 2">
            <a:extLst>
              <a:ext uri="{FF2B5EF4-FFF2-40B4-BE49-F238E27FC236}">
                <a16:creationId xmlns:a16="http://schemas.microsoft.com/office/drawing/2014/main" id="{6AB8A283-2DDE-B541-856C-80BE5D94BF9C}"/>
              </a:ext>
            </a:extLst>
          </p:cNvPr>
          <p:cNvSpPr/>
          <p:nvPr/>
        </p:nvSpPr>
        <p:spPr>
          <a:xfrm>
            <a:off x="0" y="3966619"/>
            <a:ext cx="12188825" cy="25103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1400" dirty="0">
              <a:latin typeface="Montserrat" charset="0"/>
              <a:ea typeface="Montserrat" charset="0"/>
              <a:cs typeface="Montserrat" charset="0"/>
            </a:endParaRPr>
          </a:p>
        </p:txBody>
      </p:sp>
      <p:cxnSp>
        <p:nvCxnSpPr>
          <p:cNvPr id="6" name="Straight Connector 5">
            <a:extLst>
              <a:ext uri="{FF2B5EF4-FFF2-40B4-BE49-F238E27FC236}">
                <a16:creationId xmlns:a16="http://schemas.microsoft.com/office/drawing/2014/main" id="{88E2CC36-7CC5-144B-8B86-CF39F38B9149}"/>
              </a:ext>
            </a:extLst>
          </p:cNvPr>
          <p:cNvCxnSpPr>
            <a:cxnSpLocks/>
          </p:cNvCxnSpPr>
          <p:nvPr/>
        </p:nvCxnSpPr>
        <p:spPr>
          <a:xfrm>
            <a:off x="6238085" y="4039604"/>
            <a:ext cx="4961727" cy="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D80E023-3ADF-1246-8949-4F2E67B0207F}"/>
              </a:ext>
            </a:extLst>
          </p:cNvPr>
          <p:cNvCxnSpPr>
            <a:cxnSpLocks/>
          </p:cNvCxnSpPr>
          <p:nvPr/>
        </p:nvCxnSpPr>
        <p:spPr>
          <a:xfrm>
            <a:off x="885053" y="4039604"/>
            <a:ext cx="4961727"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1BA0404-7885-1245-B305-79AFA366AFAA}"/>
              </a:ext>
            </a:extLst>
          </p:cNvPr>
          <p:cNvSpPr txBox="1"/>
          <p:nvPr/>
        </p:nvSpPr>
        <p:spPr>
          <a:xfrm>
            <a:off x="6314284" y="4114800"/>
            <a:ext cx="4961728" cy="2215991"/>
          </a:xfrm>
          <a:prstGeom prst="rect">
            <a:avLst/>
          </a:prstGeom>
          <a:noFill/>
        </p:spPr>
        <p:txBody>
          <a:bodyPr wrap="square" rtlCol="0">
            <a:spAutoFit/>
          </a:bodyPr>
          <a:lstStyle/>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Core Desire: </a:t>
            </a:r>
            <a:r>
              <a:rPr lang="en-US" sz="1400" dirty="0">
                <a:solidFill>
                  <a:schemeClr val="bg1"/>
                </a:solidFill>
                <a:latin typeface="Montserrat" pitchFamily="2" charset="77"/>
              </a:rPr>
              <a:t>knowledge of the fundamental laws of how the world or universe works</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Goal:</a:t>
            </a:r>
            <a:r>
              <a:rPr lang="en-US" sz="1400" b="1" dirty="0">
                <a:solidFill>
                  <a:srgbClr val="002B3F"/>
                </a:solidFill>
                <a:latin typeface="Montserrat SemiBold" pitchFamily="2" charset="77"/>
              </a:rPr>
              <a:t>:</a:t>
            </a:r>
            <a:r>
              <a:rPr lang="en-US" sz="1400" dirty="0">
                <a:solidFill>
                  <a:schemeClr val="bg1"/>
                </a:solidFill>
                <a:latin typeface="Montserrat" pitchFamily="2" charset="77"/>
              </a:rPr>
              <a:t>to make dreams come true</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Strategy: </a:t>
            </a:r>
            <a:r>
              <a:rPr lang="en-US" sz="1400" dirty="0">
                <a:solidFill>
                  <a:schemeClr val="bg1"/>
                </a:solidFill>
                <a:latin typeface="Montserrat" pitchFamily="2" charset="77"/>
              </a:rPr>
              <a:t>develop vision and live it out fully, helping others transform their lives</a:t>
            </a:r>
            <a:endParaRPr lang="en-US" sz="1400" i="1" dirty="0">
              <a:solidFill>
                <a:schemeClr val="bg1"/>
              </a:solidFill>
              <a:latin typeface="Montserrat" pitchFamily="2" charset="77"/>
            </a:endParaRP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Gift:</a:t>
            </a:r>
            <a:r>
              <a:rPr lang="en-US" sz="1400" b="1" dirty="0">
                <a:solidFill>
                  <a:srgbClr val="002B3F"/>
                </a:solidFill>
                <a:latin typeface="Montserrat SemiBold" pitchFamily="2" charset="77"/>
              </a:rPr>
              <a:t> </a:t>
            </a:r>
            <a:r>
              <a:rPr lang="en-US" sz="1400" dirty="0">
                <a:solidFill>
                  <a:schemeClr val="bg1"/>
                </a:solidFill>
                <a:latin typeface="Montserrat" pitchFamily="2" charset="77"/>
              </a:rPr>
              <a:t>finding win-win outcomes</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AKA: </a:t>
            </a:r>
            <a:r>
              <a:rPr lang="en-US" sz="1400" dirty="0">
                <a:solidFill>
                  <a:schemeClr val="bg1"/>
                </a:solidFill>
                <a:latin typeface="Montserrat" pitchFamily="2" charset="77"/>
              </a:rPr>
              <a:t>The Transformer, The Visionary</a:t>
            </a:r>
          </a:p>
        </p:txBody>
      </p:sp>
      <p:sp>
        <p:nvSpPr>
          <p:cNvPr id="16" name="TextBox 15">
            <a:extLst>
              <a:ext uri="{FF2B5EF4-FFF2-40B4-BE49-F238E27FC236}">
                <a16:creationId xmlns:a16="http://schemas.microsoft.com/office/drawing/2014/main" id="{A118CBFE-D272-154B-ABFA-D2AF4F3CD995}"/>
              </a:ext>
            </a:extLst>
          </p:cNvPr>
          <p:cNvSpPr txBox="1"/>
          <p:nvPr/>
        </p:nvSpPr>
        <p:spPr>
          <a:xfrm>
            <a:off x="885052" y="4117511"/>
            <a:ext cx="5209359" cy="2215991"/>
          </a:xfrm>
          <a:prstGeom prst="rect">
            <a:avLst/>
          </a:prstGeom>
          <a:noFill/>
        </p:spPr>
        <p:txBody>
          <a:bodyPr wrap="square" rtlCol="0">
            <a:spAutoFit/>
          </a:bodyPr>
          <a:lstStyle/>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Core Desire: </a:t>
            </a:r>
            <a:r>
              <a:rPr lang="en-US" sz="1400" dirty="0">
                <a:solidFill>
                  <a:schemeClr val="bg1"/>
                </a:solidFill>
                <a:latin typeface="Montserrat" pitchFamily="2" charset="77"/>
              </a:rPr>
              <a:t>prove one’s worth through courageous and difficult action</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Goal: </a:t>
            </a:r>
            <a:r>
              <a:rPr lang="en-US" sz="1400" dirty="0">
                <a:solidFill>
                  <a:schemeClr val="bg1"/>
                </a:solidFill>
                <a:latin typeface="Montserrat" pitchFamily="2" charset="77"/>
              </a:rPr>
              <a:t>exert mastery in a way that improves the world</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Strategy:</a:t>
            </a:r>
            <a:r>
              <a:rPr lang="en-US" sz="1400" b="1" dirty="0">
                <a:solidFill>
                  <a:srgbClr val="002B3F"/>
                </a:solidFill>
                <a:latin typeface="Montserrat SemiBold" pitchFamily="2" charset="77"/>
              </a:rPr>
              <a:t>:</a:t>
            </a:r>
            <a:r>
              <a:rPr lang="en-US" sz="1400" dirty="0">
                <a:solidFill>
                  <a:schemeClr val="bg1"/>
                </a:solidFill>
                <a:latin typeface="Montserrat" pitchFamily="2" charset="77"/>
              </a:rPr>
              <a:t>become as strong, competent, powerful as you are cable of being</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Gift: </a:t>
            </a:r>
            <a:r>
              <a:rPr lang="en-US" sz="1400" dirty="0">
                <a:solidFill>
                  <a:schemeClr val="bg1"/>
                </a:solidFill>
                <a:latin typeface="Montserrat" pitchFamily="2" charset="77"/>
              </a:rPr>
              <a:t>competence and courage</a:t>
            </a:r>
          </a:p>
          <a:p>
            <a:pPr marL="347472" indent="-164592">
              <a:spcAft>
                <a:spcPts val="1200"/>
              </a:spcAft>
              <a:buFont typeface="Arial" panose="020B0604020202020204" pitchFamily="34" charset="0"/>
              <a:buChar char="•"/>
            </a:pPr>
            <a:r>
              <a:rPr lang="en-US" sz="1400" b="1" dirty="0">
                <a:solidFill>
                  <a:schemeClr val="accent2"/>
                </a:solidFill>
                <a:latin typeface="Montserrat SemiBold" pitchFamily="2" charset="77"/>
              </a:rPr>
              <a:t>AKA: </a:t>
            </a:r>
            <a:r>
              <a:rPr lang="en-US" sz="1400" dirty="0">
                <a:solidFill>
                  <a:schemeClr val="bg1"/>
                </a:solidFill>
                <a:latin typeface="Montserrat" pitchFamily="2" charset="77"/>
              </a:rPr>
              <a:t>The Champion, The Warrior</a:t>
            </a:r>
          </a:p>
        </p:txBody>
      </p:sp>
      <p:sp>
        <p:nvSpPr>
          <p:cNvPr id="17" name="TextBox 16">
            <a:extLst>
              <a:ext uri="{FF2B5EF4-FFF2-40B4-BE49-F238E27FC236}">
                <a16:creationId xmlns:a16="http://schemas.microsoft.com/office/drawing/2014/main" id="{AC4AD713-61A9-B142-8793-F7717704745E}"/>
              </a:ext>
            </a:extLst>
          </p:cNvPr>
          <p:cNvSpPr txBox="1"/>
          <p:nvPr/>
        </p:nvSpPr>
        <p:spPr>
          <a:xfrm>
            <a:off x="-26148" y="838200"/>
            <a:ext cx="12188825" cy="914400"/>
          </a:xfrm>
          <a:prstGeom prst="rect">
            <a:avLst/>
          </a:prstGeom>
          <a:noFill/>
        </p:spPr>
        <p:txBody>
          <a:bodyPr wrap="none" rtlCol="0">
            <a:noAutofit/>
          </a:bodyPr>
          <a:lstStyle/>
          <a:p>
            <a:pPr algn="ctr"/>
            <a:r>
              <a:rPr lang="en-US" sz="1800" i="1" dirty="0">
                <a:solidFill>
                  <a:schemeClr val="bg1"/>
                </a:solidFill>
                <a:latin typeface="Montserrat Light" pitchFamily="2" charset="77"/>
              </a:rPr>
              <a:t>“Taking action to unleash possibility”</a:t>
            </a:r>
            <a:endParaRPr lang="en-US" sz="1800" i="1" dirty="0">
              <a:solidFill>
                <a:schemeClr val="bg1"/>
              </a:solidFill>
              <a:latin typeface="Montserrat" charset="0"/>
              <a:ea typeface="Montserrat" charset="0"/>
              <a:cs typeface="Montserrat" charset="0"/>
            </a:endParaRPr>
          </a:p>
        </p:txBody>
      </p:sp>
      <p:sp>
        <p:nvSpPr>
          <p:cNvPr id="5" name="TextBox 4">
            <a:extLst>
              <a:ext uri="{FF2B5EF4-FFF2-40B4-BE49-F238E27FC236}">
                <a16:creationId xmlns:a16="http://schemas.microsoft.com/office/drawing/2014/main" id="{8A629F6C-681E-D648-A5B4-2E201E4E78BF}"/>
              </a:ext>
            </a:extLst>
          </p:cNvPr>
          <p:cNvSpPr txBox="1"/>
          <p:nvPr/>
        </p:nvSpPr>
        <p:spPr>
          <a:xfrm>
            <a:off x="14705351" y="7030387"/>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8" name="Cross 7">
            <a:extLst>
              <a:ext uri="{FF2B5EF4-FFF2-40B4-BE49-F238E27FC236}">
                <a16:creationId xmlns:a16="http://schemas.microsoft.com/office/drawing/2014/main" id="{826A6898-9671-304E-B47F-6EE17391C459}"/>
              </a:ext>
            </a:extLst>
          </p:cNvPr>
          <p:cNvSpPr/>
          <p:nvPr/>
        </p:nvSpPr>
        <p:spPr>
          <a:xfrm>
            <a:off x="5878997" y="2631051"/>
            <a:ext cx="442412" cy="457116"/>
          </a:xfrm>
          <a:prstGeom prst="plus">
            <a:avLst>
              <a:gd name="adj" fmla="val 3930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0"/>
              </a:spcAft>
            </a:pPr>
            <a:endParaRPr lang="en-US" sz="1400" dirty="0">
              <a:latin typeface="Montserrat" charset="0"/>
              <a:ea typeface="Montserrat" charset="0"/>
              <a:cs typeface="Montserrat" charset="0"/>
            </a:endParaRPr>
          </a:p>
        </p:txBody>
      </p:sp>
      <p:sp>
        <p:nvSpPr>
          <p:cNvPr id="4" name="TextBox 3">
            <a:extLst>
              <a:ext uri="{FF2B5EF4-FFF2-40B4-BE49-F238E27FC236}">
                <a16:creationId xmlns:a16="http://schemas.microsoft.com/office/drawing/2014/main" id="{54EA9B10-39BB-2F46-A068-87B654117141}"/>
              </a:ext>
            </a:extLst>
          </p:cNvPr>
          <p:cNvSpPr txBox="1"/>
          <p:nvPr/>
        </p:nvSpPr>
        <p:spPr>
          <a:xfrm>
            <a:off x="-297180" y="3188970"/>
            <a:ext cx="0" cy="0"/>
          </a:xfrm>
          <a:prstGeom prst="rect">
            <a:avLst/>
          </a:prstGeom>
          <a:noFill/>
        </p:spPr>
        <p:txBody>
          <a:bodyPr wrap="none" rtlCol="0">
            <a:noAutofit/>
          </a:bodyPr>
          <a:lstStyle/>
          <a:p>
            <a:endParaRPr lang="en-US" sz="2000" dirty="0" err="1">
              <a:latin typeface="Montserrat" charset="0"/>
              <a:ea typeface="Montserrat" charset="0"/>
              <a:cs typeface="Montserrat" charset="0"/>
            </a:endParaRPr>
          </a:p>
        </p:txBody>
      </p:sp>
      <p:sp>
        <p:nvSpPr>
          <p:cNvPr id="14" name="TextBox 13">
            <a:extLst>
              <a:ext uri="{FF2B5EF4-FFF2-40B4-BE49-F238E27FC236}">
                <a16:creationId xmlns:a16="http://schemas.microsoft.com/office/drawing/2014/main" id="{6C6B64A4-CDF8-E640-8BBA-9F71072F2965}"/>
              </a:ext>
            </a:extLst>
          </p:cNvPr>
          <p:cNvSpPr txBox="1"/>
          <p:nvPr/>
        </p:nvSpPr>
        <p:spPr>
          <a:xfrm>
            <a:off x="303212" y="228600"/>
            <a:ext cx="2590800" cy="307667"/>
          </a:xfrm>
          <a:prstGeom prst="rect">
            <a:avLst/>
          </a:prstGeom>
          <a:noFill/>
        </p:spPr>
        <p:txBody>
          <a:bodyPr wrap="none" rtlCol="0">
            <a:noAutofit/>
          </a:bodyPr>
          <a:lstStyle/>
          <a:p>
            <a:r>
              <a:rPr lang="en-US" sz="1200" dirty="0">
                <a:solidFill>
                  <a:schemeClr val="bg1"/>
                </a:solidFill>
                <a:latin typeface="Montserrat" charset="0"/>
                <a:ea typeface="Montserrat" charset="0"/>
                <a:cs typeface="Montserrat" charset="0"/>
              </a:rPr>
              <a:t>BRAND ARCHETYPE</a:t>
            </a:r>
          </a:p>
        </p:txBody>
      </p:sp>
    </p:spTree>
    <p:extLst>
      <p:ext uri="{BB962C8B-B14F-4D97-AF65-F5344CB8AC3E}">
        <p14:creationId xmlns:p14="http://schemas.microsoft.com/office/powerpoint/2010/main" val="25334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DBAE2-B776-3041-B451-0EC5C7CD247E}"/>
              </a:ext>
            </a:extLst>
          </p:cNvPr>
          <p:cNvSpPr>
            <a:spLocks noGrp="1"/>
          </p:cNvSpPr>
          <p:nvPr>
            <p:ph type="body" sz="quarter" idx="10"/>
          </p:nvPr>
        </p:nvSpPr>
        <p:spPr/>
        <p:txBody>
          <a:bodyPr/>
          <a:lstStyle/>
          <a:p>
            <a:r>
              <a:rPr lang="en-US" dirty="0"/>
              <a:t>Voice</a:t>
            </a:r>
          </a:p>
        </p:txBody>
      </p:sp>
      <p:sp>
        <p:nvSpPr>
          <p:cNvPr id="3" name="Rectangle 2">
            <a:extLst>
              <a:ext uri="{FF2B5EF4-FFF2-40B4-BE49-F238E27FC236}">
                <a16:creationId xmlns:a16="http://schemas.microsoft.com/office/drawing/2014/main" id="{6BECD620-4D1C-4C49-814E-4B12D7424E4F}"/>
              </a:ext>
            </a:extLst>
          </p:cNvPr>
          <p:cNvSpPr/>
          <p:nvPr/>
        </p:nvSpPr>
        <p:spPr>
          <a:xfrm>
            <a:off x="371003" y="3733722"/>
            <a:ext cx="8999157" cy="1323094"/>
          </a:xfrm>
          <a:prstGeom prst="rect">
            <a:avLst/>
          </a:prstGeom>
        </p:spPr>
        <p:txBody>
          <a:bodyPr wrap="square">
            <a:spAutoFit/>
          </a:bodyPr>
          <a:lstStyle/>
          <a:p>
            <a:pPr defTabSz="609082"/>
            <a:r>
              <a:rPr lang="en-US" sz="1999" dirty="0">
                <a:solidFill>
                  <a:srgbClr val="FFFFFF"/>
                </a:solidFill>
                <a:latin typeface="Montserrat" pitchFamily="2" charset="77"/>
              </a:rPr>
              <a:t>Our voice doesn’t change: it’s part of who we are. It translates our archetype and attributes into how we communicate. </a:t>
            </a:r>
          </a:p>
          <a:p>
            <a:pPr defTabSz="609082"/>
            <a:endParaRPr lang="en-US" sz="1999" dirty="0">
              <a:solidFill>
                <a:srgbClr val="FFFFFF"/>
              </a:solidFill>
              <a:latin typeface="Montserrat" pitchFamily="2" charset="77"/>
            </a:endParaRPr>
          </a:p>
          <a:p>
            <a:pPr defTabSz="609082"/>
            <a:endParaRPr lang="en-US" sz="1999" dirty="0">
              <a:solidFill>
                <a:srgbClr val="FFFFFF"/>
              </a:solidFill>
              <a:latin typeface="Montserrat" pitchFamily="2" charset="77"/>
            </a:endParaRPr>
          </a:p>
        </p:txBody>
      </p:sp>
    </p:spTree>
    <p:extLst>
      <p:ext uri="{BB962C8B-B14F-4D97-AF65-F5344CB8AC3E}">
        <p14:creationId xmlns:p14="http://schemas.microsoft.com/office/powerpoint/2010/main" val="12997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6765" y="1905398"/>
            <a:ext cx="7078891" cy="2184957"/>
          </a:xfrm>
          <a:prstGeom prst="rect">
            <a:avLst/>
          </a:prstGeom>
        </p:spPr>
        <p:txBody>
          <a:bodyPr wrap="square">
            <a:spAutoFit/>
          </a:bodyPr>
          <a:lstStyle/>
          <a:p>
            <a:pPr defTabSz="609082"/>
            <a:r>
              <a:rPr lang="en-US" sz="2799" b="1" dirty="0">
                <a:solidFill>
                  <a:srgbClr val="002B3F"/>
                </a:solidFill>
                <a:latin typeface="Montserrat" pitchFamily="2" charset="77"/>
              </a:rPr>
              <a:t>HUMAN </a:t>
            </a:r>
            <a:endParaRPr lang="en-US" sz="2799" dirty="0">
              <a:solidFill>
                <a:srgbClr val="002B3F"/>
              </a:solidFill>
              <a:latin typeface="Montserrat" pitchFamily="2" charset="77"/>
            </a:endParaRPr>
          </a:p>
          <a:p>
            <a:pPr defTabSz="609082"/>
            <a:endParaRPr lang="en-US" sz="2799" dirty="0">
              <a:solidFill>
                <a:srgbClr val="4F4C4C"/>
              </a:solidFill>
              <a:latin typeface="Montserrat" pitchFamily="2" charset="77"/>
            </a:endParaRPr>
          </a:p>
          <a:p>
            <a:pPr defTabSz="609082"/>
            <a:r>
              <a:rPr lang="en-US" sz="2000" dirty="0">
                <a:latin typeface="Montserrat" pitchFamily="2" charset="77"/>
              </a:rPr>
              <a:t>We write the way we speak and sound like the committed, passionate people we are. What we say and how we say it is instantly relatable and always inclusive of our diverse community.</a:t>
            </a:r>
          </a:p>
        </p:txBody>
      </p:sp>
      <p:cxnSp>
        <p:nvCxnSpPr>
          <p:cNvPr id="7" name="Straight Connector 6">
            <a:extLst>
              <a:ext uri="{FF2B5EF4-FFF2-40B4-BE49-F238E27FC236}">
                <a16:creationId xmlns:a16="http://schemas.microsoft.com/office/drawing/2014/main" id="{BD80E023-3ADF-1246-8949-4F2E67B0207F}"/>
              </a:ext>
            </a:extLst>
          </p:cNvPr>
          <p:cNvCxnSpPr>
            <a:cxnSpLocks/>
          </p:cNvCxnSpPr>
          <p:nvPr/>
        </p:nvCxnSpPr>
        <p:spPr>
          <a:xfrm>
            <a:off x="457081" y="2591018"/>
            <a:ext cx="1142702"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A0B5D6E-28CF-49D2-BD0C-C4BFFC2088E4}"/>
              </a:ext>
            </a:extLst>
          </p:cNvPr>
          <p:cNvSpPr/>
          <p:nvPr/>
        </p:nvSpPr>
        <p:spPr>
          <a:xfrm>
            <a:off x="7762758" y="1905397"/>
            <a:ext cx="3519523" cy="3199567"/>
          </a:xfrm>
          <a:prstGeom prst="rect">
            <a:avLst/>
          </a:prstGeom>
          <a:solidFill>
            <a:schemeClr val="accent2"/>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91392" rIns="45696" bIns="45696" numCol="1" spcCol="0" rtlCol="0" fromWordArt="0" anchor="t" anchorCtr="0" forceAA="0" compatLnSpc="1">
            <a:prstTxWarp prst="textNoShape">
              <a:avLst/>
            </a:prstTxWarp>
            <a:noAutofit/>
          </a:bodyPr>
          <a:lstStyle/>
          <a:p>
            <a:pPr defTabSz="609082"/>
            <a:endParaRPr lang="en-US" sz="1100" dirty="0">
              <a:solidFill>
                <a:srgbClr val="FFFFFF"/>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A4036CB-3731-41DD-BF0C-05C1FF9532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1852" y="4800350"/>
            <a:ext cx="497461" cy="497461"/>
          </a:xfrm>
          <a:prstGeom prst="rect">
            <a:avLst/>
          </a:prstGeom>
        </p:spPr>
      </p:pic>
      <p:sp>
        <p:nvSpPr>
          <p:cNvPr id="2" name="Title 1"/>
          <p:cNvSpPr>
            <a:spLocks noGrp="1"/>
          </p:cNvSpPr>
          <p:nvPr>
            <p:ph type="title"/>
          </p:nvPr>
        </p:nvSpPr>
        <p:spPr/>
        <p:txBody>
          <a:bodyPr/>
          <a:lstStyle/>
          <a:p>
            <a:r>
              <a:rPr lang="en-US" dirty="0"/>
              <a:t>Voice</a:t>
            </a:r>
          </a:p>
        </p:txBody>
      </p:sp>
      <p:pic>
        <p:nvPicPr>
          <p:cNvPr id="10" name="Graphic 9" descr="Handshake">
            <a:extLst>
              <a:ext uri="{FF2B5EF4-FFF2-40B4-BE49-F238E27FC236}">
                <a16:creationId xmlns:a16="http://schemas.microsoft.com/office/drawing/2014/main" id="{16D77CC1-A037-D64B-A6FE-32DF2FF9A79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074719" y="2057380"/>
            <a:ext cx="2895600" cy="2895600"/>
          </a:xfrm>
          <a:prstGeom prst="rect">
            <a:avLst/>
          </a:prstGeom>
        </p:spPr>
      </p:pic>
    </p:spTree>
    <p:extLst>
      <p:ext uri="{BB962C8B-B14F-4D97-AF65-F5344CB8AC3E}">
        <p14:creationId xmlns:p14="http://schemas.microsoft.com/office/powerpoint/2010/main" val="2094831302"/>
      </p:ext>
    </p:extLst>
  </p:cSld>
  <p:clrMapOvr>
    <a:masterClrMapping/>
  </p:clrMapOvr>
</p:sld>
</file>

<file path=ppt/theme/theme1.xml><?xml version="1.0" encoding="utf-8"?>
<a:theme xmlns:a="http://schemas.openxmlformats.org/drawingml/2006/main" name="Title Slides">
  <a:themeElements>
    <a:clrScheme name="Custom 61">
      <a:dk1>
        <a:srgbClr val="4F4C4C"/>
      </a:dk1>
      <a:lt1>
        <a:srgbClr val="FFFFFF"/>
      </a:lt1>
      <a:dk2>
        <a:srgbClr val="000000"/>
      </a:dk2>
      <a:lt2>
        <a:srgbClr val="D9D9D9"/>
      </a:lt2>
      <a:accent1>
        <a:srgbClr val="44546A"/>
      </a:accent1>
      <a:accent2>
        <a:srgbClr val="2FA4DD"/>
      </a:accent2>
      <a:accent3>
        <a:srgbClr val="F15922"/>
      </a:accent3>
      <a:accent4>
        <a:srgbClr val="002B3F"/>
      </a:accent4>
      <a:accent5>
        <a:srgbClr val="2FA3DD"/>
      </a:accent5>
      <a:accent6>
        <a:srgbClr val="D9D9D9"/>
      </a:accent6>
      <a:hlink>
        <a:srgbClr val="2FA4DD"/>
      </a:hlink>
      <a:folHlink>
        <a:srgbClr val="002B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FA4DD"/>
        </a:solidFill>
        <a:ln>
          <a:noFill/>
        </a:ln>
      </a:spPr>
      <a:bodyPr rtlCol="0" anchor="ctr"/>
      <a:lstStyle>
        <a:defPPr algn="ctr">
          <a:spcAft>
            <a:spcPts val="1500"/>
          </a:spcAft>
          <a:defRPr sz="1400" dirty="0">
            <a:latin typeface="Montserrat" charset="0"/>
            <a:ea typeface="Montserrat" charset="0"/>
            <a:cs typeface="Montserrat"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2000" dirty="0" err="1">
            <a:latin typeface="Montserrat" charset="0"/>
            <a:ea typeface="Montserrat" charset="0"/>
            <a:cs typeface="Montserrat" charset="0"/>
          </a:defRPr>
        </a:defPPr>
      </a:lstStyle>
    </a:txDef>
  </a:objectDefaults>
  <a:extraClrSchemeLst/>
</a:theme>
</file>

<file path=ppt/theme/theme2.xml><?xml version="1.0" encoding="utf-8"?>
<a:theme xmlns:a="http://schemas.openxmlformats.org/drawingml/2006/main" name="W2O">
  <a:themeElements>
    <a:clrScheme name="W2O CP">
      <a:dk1>
        <a:srgbClr val="000000"/>
      </a:dk1>
      <a:lt1>
        <a:srgbClr val="FFFFFF"/>
      </a:lt1>
      <a:dk2>
        <a:srgbClr val="757070"/>
      </a:dk2>
      <a:lt2>
        <a:srgbClr val="E7E6E6"/>
      </a:lt2>
      <a:accent1>
        <a:srgbClr val="2FA4DD"/>
      </a:accent1>
      <a:accent2>
        <a:srgbClr val="002B3F"/>
      </a:accent2>
      <a:accent3>
        <a:srgbClr val="F15922"/>
      </a:accent3>
      <a:accent4>
        <a:srgbClr val="00C1AB"/>
      </a:accent4>
      <a:accent5>
        <a:srgbClr val="B6986B"/>
      </a:accent5>
      <a:accent6>
        <a:srgbClr val="686060"/>
      </a:accent6>
      <a:hlink>
        <a:srgbClr val="30A3DC"/>
      </a:hlink>
      <a:folHlink>
        <a:srgbClr val="30A3DC"/>
      </a:folHlink>
    </a:clrScheme>
    <a:fontScheme name="Custom 2">
      <a:majorFont>
        <a:latin typeface="Rokkit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defRPr sz="1400" dirty="0" err="1" smtClean="0">
            <a:solidFill>
              <a:schemeClr val="bg1"/>
            </a:solidFill>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nchor="ctr">
        <a:spAutoFit/>
      </a:bodyPr>
      <a:lstStyle>
        <a:defPPr algn="ctr">
          <a:defRPr sz="1200" dirty="0" err="1" smtClean="0">
            <a:solidFill>
              <a:schemeClr val="tx1">
                <a:lumMod val="75000"/>
                <a:lumOff val="25000"/>
              </a:schemeClr>
            </a:solidFill>
            <a:latin typeface="Montserrat" panose="00000500000000000000" pitchFamily="2" charset="0"/>
          </a:defRPr>
        </a:defPPr>
      </a:lstStyle>
    </a:txDef>
  </a:objectDefaults>
  <a:extraClrSchemeLst/>
  <a:extLst>
    <a:ext uri="{05A4C25C-085E-4340-85A3-A5531E510DB2}">
      <thm15:themeFamily xmlns:thm15="http://schemas.microsoft.com/office/thememl/2012/main" name="W2O-Branded Template" id="{ABF8FB98-AD59-F243-A878-B4F0ECCE2CFD}" vid="{3E24B7D8-C6ED-9A48-A69D-D64AD2F862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165986</TotalTime>
  <Words>2283</Words>
  <Application>Microsoft Macintosh PowerPoint</Application>
  <PresentationFormat>Custom</PresentationFormat>
  <Paragraphs>334</Paragraphs>
  <Slides>25</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Courier New</vt:lpstr>
      <vt:lpstr>Montserrat</vt:lpstr>
      <vt:lpstr>Montserrat Light</vt:lpstr>
      <vt:lpstr>Montserrat Medium</vt:lpstr>
      <vt:lpstr>Montserrat SemiBold</vt:lpstr>
      <vt:lpstr>Rokkitt</vt:lpstr>
      <vt:lpstr>Title Slides</vt:lpstr>
      <vt:lpstr>W2O</vt:lpstr>
      <vt:lpstr>PowerPoint Presentation</vt:lpstr>
      <vt:lpstr>The messaging matrix…</vt:lpstr>
      <vt:lpstr>PowerPoint Presentation</vt:lpstr>
      <vt:lpstr>PowerPoint Presentation</vt:lpstr>
      <vt:lpstr>PowerPoint Presentation</vt:lpstr>
      <vt:lpstr>PowerPoint Presentation</vt:lpstr>
      <vt:lpstr>The Heroic Magician</vt:lpstr>
      <vt:lpstr>PowerPoint Presentation</vt:lpstr>
      <vt:lpstr>Voice</vt:lpstr>
      <vt:lpstr>Voice</vt:lpstr>
      <vt:lpstr>Voice</vt:lpstr>
      <vt:lpstr>Voice</vt:lpstr>
      <vt:lpstr>PowerPoint Presentation</vt:lpstr>
      <vt:lpstr>Tone</vt:lpstr>
      <vt:lpstr>PowerPoint Presentation</vt:lpstr>
      <vt:lpstr>Elevator Pitch</vt:lpstr>
      <vt:lpstr>Elevator Pitch: Detail</vt:lpstr>
      <vt:lpstr>PowerPoint Presentation</vt:lpstr>
      <vt:lpstr>Main Messaging </vt:lpstr>
      <vt:lpstr>Main Messaging </vt:lpstr>
      <vt:lpstr>Main Messaging </vt:lpstr>
      <vt:lpstr>Main Messaging Summary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Amelia Glynn</cp:lastModifiedBy>
  <cp:revision>6852</cp:revision>
  <cp:lastPrinted>2018-06-14T02:57:52Z</cp:lastPrinted>
  <dcterms:created xsi:type="dcterms:W3CDTF">2010-04-12T23:12:02Z</dcterms:created>
  <dcterms:modified xsi:type="dcterms:W3CDTF">2020-05-20T20:40:44Z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